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9" r:id="rId3"/>
    <p:sldId id="277" r:id="rId4"/>
    <p:sldId id="278" r:id="rId5"/>
    <p:sldId id="280" r:id="rId6"/>
    <p:sldId id="281" r:id="rId7"/>
    <p:sldId id="258" r:id="rId8"/>
    <p:sldId id="264" r:id="rId9"/>
    <p:sldId id="282" r:id="rId10"/>
    <p:sldId id="265" r:id="rId11"/>
    <p:sldId id="266" r:id="rId12"/>
    <p:sldId id="283" r:id="rId13"/>
    <p:sldId id="275" r:id="rId14"/>
    <p:sldId id="267" r:id="rId15"/>
    <p:sldId id="274" r:id="rId16"/>
    <p:sldId id="273" r:id="rId17"/>
    <p:sldId id="288" r:id="rId18"/>
    <p:sldId id="268" r:id="rId19"/>
    <p:sldId id="291" r:id="rId20"/>
    <p:sldId id="261" r:id="rId21"/>
    <p:sldId id="284" r:id="rId22"/>
    <p:sldId id="285" r:id="rId23"/>
    <p:sldId id="289" r:id="rId24"/>
    <p:sldId id="257" r:id="rId25"/>
    <p:sldId id="269" r:id="rId26"/>
    <p:sldId id="270" r:id="rId27"/>
    <p:sldId id="292" r:id="rId28"/>
    <p:sldId id="259" r:id="rId29"/>
    <p:sldId id="290" r:id="rId30"/>
    <p:sldId id="260" r:id="rId31"/>
    <p:sldId id="271" r:id="rId32"/>
    <p:sldId id="286" r:id="rId33"/>
    <p:sldId id="28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568D66-6F47-2545-A6AD-7CFBF10C74DC}" v="16" dt="2024-04-19T12:02:04.6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79"/>
  </p:normalViewPr>
  <p:slideViewPr>
    <p:cSldViewPr snapToGrid="0">
      <p:cViewPr varScale="1">
        <p:scale>
          <a:sx n="100" d="100"/>
          <a:sy n="100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 McKinley" userId="68198d72-63c0-4c3a-823f-6b0698bfb89d" providerId="ADAL" clId="{7B568D66-6F47-2545-A6AD-7CFBF10C74DC}"/>
    <pc:docChg chg="undo custSel addSld delSld modSld sldOrd">
      <pc:chgData name="Julian McKinley" userId="68198d72-63c0-4c3a-823f-6b0698bfb89d" providerId="ADAL" clId="{7B568D66-6F47-2545-A6AD-7CFBF10C74DC}" dt="2024-04-19T12:55:09.416" v="8208" actId="20577"/>
      <pc:docMkLst>
        <pc:docMk/>
      </pc:docMkLst>
      <pc:sldChg chg="addSp delSp modSp mod ord">
        <pc:chgData name="Julian McKinley" userId="68198d72-63c0-4c3a-823f-6b0698bfb89d" providerId="ADAL" clId="{7B568D66-6F47-2545-A6AD-7CFBF10C74DC}" dt="2024-04-19T12:10:58.517" v="7849" actId="20577"/>
        <pc:sldMkLst>
          <pc:docMk/>
          <pc:sldMk cId="1807703778" sldId="257"/>
        </pc:sldMkLst>
        <pc:spChg chg="mod">
          <ac:chgData name="Julian McKinley" userId="68198d72-63c0-4c3a-823f-6b0698bfb89d" providerId="ADAL" clId="{7B568D66-6F47-2545-A6AD-7CFBF10C74DC}" dt="2024-04-19T12:10:58.517" v="7849" actId="20577"/>
          <ac:spMkLst>
            <pc:docMk/>
            <pc:sldMk cId="1807703778" sldId="257"/>
            <ac:spMk id="2" creationId="{8B0A9F43-2250-CA80-EE93-1BD77B4AE4B6}"/>
          </ac:spMkLst>
        </pc:spChg>
        <pc:spChg chg="add del mod">
          <ac:chgData name="Julian McKinley" userId="68198d72-63c0-4c3a-823f-6b0698bfb89d" providerId="ADAL" clId="{7B568D66-6F47-2545-A6AD-7CFBF10C74DC}" dt="2024-04-19T08:19:20.880" v="4714"/>
          <ac:spMkLst>
            <pc:docMk/>
            <pc:sldMk cId="1807703778" sldId="257"/>
            <ac:spMk id="3" creationId="{6F1E2330-1DB3-37CF-2EC1-67A2BBE71D77}"/>
          </ac:spMkLst>
        </pc:spChg>
        <pc:spChg chg="add mod">
          <ac:chgData name="Julian McKinley" userId="68198d72-63c0-4c3a-823f-6b0698bfb89d" providerId="ADAL" clId="{7B568D66-6F47-2545-A6AD-7CFBF10C74DC}" dt="2024-04-19T08:16:55.606" v="4612" actId="20577"/>
          <ac:spMkLst>
            <pc:docMk/>
            <pc:sldMk cId="1807703778" sldId="257"/>
            <ac:spMk id="4" creationId="{CD333ADD-F459-10AD-803C-9CC6A28990F4}"/>
          </ac:spMkLst>
        </pc:spChg>
      </pc:sldChg>
      <pc:sldChg chg="delSp modSp mod ord">
        <pc:chgData name="Julian McKinley" userId="68198d72-63c0-4c3a-823f-6b0698bfb89d" providerId="ADAL" clId="{7B568D66-6F47-2545-A6AD-7CFBF10C74DC}" dt="2024-04-19T05:01:09.591" v="2547" actId="20578"/>
        <pc:sldMkLst>
          <pc:docMk/>
          <pc:sldMk cId="3207765259" sldId="258"/>
        </pc:sldMkLst>
        <pc:spChg chg="mod">
          <ac:chgData name="Julian McKinley" userId="68198d72-63c0-4c3a-823f-6b0698bfb89d" providerId="ADAL" clId="{7B568D66-6F47-2545-A6AD-7CFBF10C74DC}" dt="2024-04-15T20:08:19.824" v="29" actId="1076"/>
          <ac:spMkLst>
            <pc:docMk/>
            <pc:sldMk cId="3207765259" sldId="258"/>
            <ac:spMk id="2" creationId="{05848C4C-5725-FAC0-EFF3-73E2FFB84DF9}"/>
          </ac:spMkLst>
        </pc:spChg>
        <pc:spChg chg="del mod">
          <ac:chgData name="Julian McKinley" userId="68198d72-63c0-4c3a-823f-6b0698bfb89d" providerId="ADAL" clId="{7B568D66-6F47-2545-A6AD-7CFBF10C74DC}" dt="2024-04-15T20:07:39.495" v="26" actId="478"/>
          <ac:spMkLst>
            <pc:docMk/>
            <pc:sldMk cId="3207765259" sldId="258"/>
            <ac:spMk id="3" creationId="{F57214D6-A8F0-3765-0DD4-8F3B4C2C085E}"/>
          </ac:spMkLst>
        </pc:spChg>
      </pc:sldChg>
      <pc:sldChg chg="modSp mod">
        <pc:chgData name="Julian McKinley" userId="68198d72-63c0-4c3a-823f-6b0698bfb89d" providerId="ADAL" clId="{7B568D66-6F47-2545-A6AD-7CFBF10C74DC}" dt="2024-04-19T11:35:29.789" v="6707" actId="5793"/>
        <pc:sldMkLst>
          <pc:docMk/>
          <pc:sldMk cId="2237369811" sldId="259"/>
        </pc:sldMkLst>
        <pc:spChg chg="mod">
          <ac:chgData name="Julian McKinley" userId="68198d72-63c0-4c3a-823f-6b0698bfb89d" providerId="ADAL" clId="{7B568D66-6F47-2545-A6AD-7CFBF10C74DC}" dt="2024-04-19T11:35:29.789" v="6707" actId="5793"/>
          <ac:spMkLst>
            <pc:docMk/>
            <pc:sldMk cId="2237369811" sldId="259"/>
            <ac:spMk id="3" creationId="{915AEC60-E2B7-8A12-4526-38D91E1653F8}"/>
          </ac:spMkLst>
        </pc:spChg>
      </pc:sldChg>
      <pc:sldChg chg="modSp mod">
        <pc:chgData name="Julian McKinley" userId="68198d72-63c0-4c3a-823f-6b0698bfb89d" providerId="ADAL" clId="{7B568D66-6F47-2545-A6AD-7CFBF10C74DC}" dt="2024-04-19T11:42:27.655" v="7082" actId="20577"/>
        <pc:sldMkLst>
          <pc:docMk/>
          <pc:sldMk cId="54835329" sldId="260"/>
        </pc:sldMkLst>
        <pc:spChg chg="mod">
          <ac:chgData name="Julian McKinley" userId="68198d72-63c0-4c3a-823f-6b0698bfb89d" providerId="ADAL" clId="{7B568D66-6F47-2545-A6AD-7CFBF10C74DC}" dt="2024-04-19T11:36:37.543" v="6727" actId="20577"/>
          <ac:spMkLst>
            <pc:docMk/>
            <pc:sldMk cId="54835329" sldId="260"/>
            <ac:spMk id="2" creationId="{F64306B6-F3A5-517A-6F51-90965CBB3E9D}"/>
          </ac:spMkLst>
        </pc:spChg>
        <pc:spChg chg="mod">
          <ac:chgData name="Julian McKinley" userId="68198d72-63c0-4c3a-823f-6b0698bfb89d" providerId="ADAL" clId="{7B568D66-6F47-2545-A6AD-7CFBF10C74DC}" dt="2024-04-19T11:42:27.655" v="7082" actId="20577"/>
          <ac:spMkLst>
            <pc:docMk/>
            <pc:sldMk cId="54835329" sldId="260"/>
            <ac:spMk id="3" creationId="{F973BAE5-216F-F657-AF9A-DAA59CEED520}"/>
          </ac:spMkLst>
        </pc:spChg>
      </pc:sldChg>
      <pc:sldChg chg="delSp modSp mod ord">
        <pc:chgData name="Julian McKinley" userId="68198d72-63c0-4c3a-823f-6b0698bfb89d" providerId="ADAL" clId="{7B568D66-6F47-2545-A6AD-7CFBF10C74DC}" dt="2024-04-19T11:17:54.427" v="6537" actId="1076"/>
        <pc:sldMkLst>
          <pc:docMk/>
          <pc:sldMk cId="1967829004" sldId="261"/>
        </pc:sldMkLst>
        <pc:spChg chg="mod">
          <ac:chgData name="Julian McKinley" userId="68198d72-63c0-4c3a-823f-6b0698bfb89d" providerId="ADAL" clId="{7B568D66-6F47-2545-A6AD-7CFBF10C74DC}" dt="2024-04-19T11:17:54.427" v="6537" actId="1076"/>
          <ac:spMkLst>
            <pc:docMk/>
            <pc:sldMk cId="1967829004" sldId="261"/>
            <ac:spMk id="2" creationId="{9186B2A5-7340-76DB-B08A-C0B7EBB0E349}"/>
          </ac:spMkLst>
        </pc:spChg>
        <pc:spChg chg="del mod">
          <ac:chgData name="Julian McKinley" userId="68198d72-63c0-4c3a-823f-6b0698bfb89d" providerId="ADAL" clId="{7B568D66-6F47-2545-A6AD-7CFBF10C74DC}" dt="2024-04-19T11:17:37.642" v="6535" actId="478"/>
          <ac:spMkLst>
            <pc:docMk/>
            <pc:sldMk cId="1967829004" sldId="261"/>
            <ac:spMk id="3" creationId="{0EC24DA4-CFA2-A69D-8319-25B0B07A3F8D}"/>
          </ac:spMkLst>
        </pc:spChg>
      </pc:sldChg>
      <pc:sldChg chg="modSp del mod">
        <pc:chgData name="Julian McKinley" userId="68198d72-63c0-4c3a-823f-6b0698bfb89d" providerId="ADAL" clId="{7B568D66-6F47-2545-A6AD-7CFBF10C74DC}" dt="2024-04-19T06:33:01.091" v="4572" actId="2696"/>
        <pc:sldMkLst>
          <pc:docMk/>
          <pc:sldMk cId="3135974064" sldId="262"/>
        </pc:sldMkLst>
        <pc:spChg chg="mod">
          <ac:chgData name="Julian McKinley" userId="68198d72-63c0-4c3a-823f-6b0698bfb89d" providerId="ADAL" clId="{7B568D66-6F47-2545-A6AD-7CFBF10C74DC}" dt="2024-04-15T20:27:56.007" v="483" actId="20577"/>
          <ac:spMkLst>
            <pc:docMk/>
            <pc:sldMk cId="3135974064" sldId="262"/>
            <ac:spMk id="2" creationId="{35452564-853B-8ED8-AC15-D14846E94269}"/>
          </ac:spMkLst>
        </pc:spChg>
      </pc:sldChg>
      <pc:sldChg chg="addSp delSp modSp del mod ord">
        <pc:chgData name="Julian McKinley" userId="68198d72-63c0-4c3a-823f-6b0698bfb89d" providerId="ADAL" clId="{7B568D66-6F47-2545-A6AD-7CFBF10C74DC}" dt="2024-04-19T11:42:46.766" v="7084" actId="2696"/>
        <pc:sldMkLst>
          <pc:docMk/>
          <pc:sldMk cId="3449190978" sldId="263"/>
        </pc:sldMkLst>
        <pc:spChg chg="del">
          <ac:chgData name="Julian McKinley" userId="68198d72-63c0-4c3a-823f-6b0698bfb89d" providerId="ADAL" clId="{7B568D66-6F47-2545-A6AD-7CFBF10C74DC}" dt="2024-04-19T11:42:42.055" v="7083" actId="478"/>
          <ac:spMkLst>
            <pc:docMk/>
            <pc:sldMk cId="3449190978" sldId="263"/>
            <ac:spMk id="2" creationId="{A4F35283-BF51-230E-90C4-AB498DCEF46E}"/>
          </ac:spMkLst>
        </pc:spChg>
        <pc:spChg chg="add mod">
          <ac:chgData name="Julian McKinley" userId="68198d72-63c0-4c3a-823f-6b0698bfb89d" providerId="ADAL" clId="{7B568D66-6F47-2545-A6AD-7CFBF10C74DC}" dt="2024-04-19T11:42:42.055" v="7083" actId="478"/>
          <ac:spMkLst>
            <pc:docMk/>
            <pc:sldMk cId="3449190978" sldId="263"/>
            <ac:spMk id="5" creationId="{22D127E6-5A2A-4AE0-52D5-10F8E2D312AA}"/>
          </ac:spMkLst>
        </pc:spChg>
      </pc:sldChg>
      <pc:sldChg chg="addSp delSp modSp new mod">
        <pc:chgData name="Julian McKinley" userId="68198d72-63c0-4c3a-823f-6b0698bfb89d" providerId="ADAL" clId="{7B568D66-6F47-2545-A6AD-7CFBF10C74DC}" dt="2024-04-19T03:49:48.085" v="1013" actId="20577"/>
        <pc:sldMkLst>
          <pc:docMk/>
          <pc:sldMk cId="3902620272" sldId="264"/>
        </pc:sldMkLst>
        <pc:spChg chg="mod">
          <ac:chgData name="Julian McKinley" userId="68198d72-63c0-4c3a-823f-6b0698bfb89d" providerId="ADAL" clId="{7B568D66-6F47-2545-A6AD-7CFBF10C74DC}" dt="2024-04-19T03:49:41.548" v="1011" actId="20577"/>
          <ac:spMkLst>
            <pc:docMk/>
            <pc:sldMk cId="3902620272" sldId="264"/>
            <ac:spMk id="2" creationId="{A449A6BE-F770-5F5E-13C6-0D1ABF87AC8F}"/>
          </ac:spMkLst>
        </pc:spChg>
        <pc:spChg chg="mod">
          <ac:chgData name="Julian McKinley" userId="68198d72-63c0-4c3a-823f-6b0698bfb89d" providerId="ADAL" clId="{7B568D66-6F47-2545-A6AD-7CFBF10C74DC}" dt="2024-04-19T03:49:48.085" v="1013" actId="20577"/>
          <ac:spMkLst>
            <pc:docMk/>
            <pc:sldMk cId="3902620272" sldId="264"/>
            <ac:spMk id="3" creationId="{621661A3-F073-7FAA-16AC-D2120982E5AF}"/>
          </ac:spMkLst>
        </pc:spChg>
        <pc:spChg chg="add del mod">
          <ac:chgData name="Julian McKinley" userId="68198d72-63c0-4c3a-823f-6b0698bfb89d" providerId="ADAL" clId="{7B568D66-6F47-2545-A6AD-7CFBF10C74DC}" dt="2024-04-15T20:10:14.835" v="74" actId="478"/>
          <ac:spMkLst>
            <pc:docMk/>
            <pc:sldMk cId="3902620272" sldId="264"/>
            <ac:spMk id="4" creationId="{2F1B8A3D-E3E4-CAC1-5156-B2C14605230F}"/>
          </ac:spMkLst>
        </pc:spChg>
        <pc:spChg chg="add mod">
          <ac:chgData name="Julian McKinley" userId="68198d72-63c0-4c3a-823f-6b0698bfb89d" providerId="ADAL" clId="{7B568D66-6F47-2545-A6AD-7CFBF10C74DC}" dt="2024-04-19T03:49:36.493" v="1010" actId="1076"/>
          <ac:spMkLst>
            <pc:docMk/>
            <pc:sldMk cId="3902620272" sldId="264"/>
            <ac:spMk id="5" creationId="{89B8F138-4E60-BD16-4AE3-FF695AF03F3F}"/>
          </ac:spMkLst>
        </pc:spChg>
        <pc:spChg chg="add mod">
          <ac:chgData name="Julian McKinley" userId="68198d72-63c0-4c3a-823f-6b0698bfb89d" providerId="ADAL" clId="{7B568D66-6F47-2545-A6AD-7CFBF10C74DC}" dt="2024-04-19T03:49:34.260" v="1009" actId="1076"/>
          <ac:spMkLst>
            <pc:docMk/>
            <pc:sldMk cId="3902620272" sldId="264"/>
            <ac:spMk id="6" creationId="{DBA2EB3F-7298-7AF9-E52C-B7BF7093DB7B}"/>
          </ac:spMkLst>
        </pc:spChg>
      </pc:sldChg>
      <pc:sldChg chg="modSp new mod">
        <pc:chgData name="Julian McKinley" userId="68198d72-63c0-4c3a-823f-6b0698bfb89d" providerId="ADAL" clId="{7B568D66-6F47-2545-A6AD-7CFBF10C74DC}" dt="2024-04-19T10:48:20.523" v="5960" actId="20577"/>
        <pc:sldMkLst>
          <pc:docMk/>
          <pc:sldMk cId="2023095939" sldId="265"/>
        </pc:sldMkLst>
        <pc:spChg chg="mod">
          <ac:chgData name="Julian McKinley" userId="68198d72-63c0-4c3a-823f-6b0698bfb89d" providerId="ADAL" clId="{7B568D66-6F47-2545-A6AD-7CFBF10C74DC}" dt="2024-04-15T20:14:36.301" v="143" actId="20577"/>
          <ac:spMkLst>
            <pc:docMk/>
            <pc:sldMk cId="2023095939" sldId="265"/>
            <ac:spMk id="2" creationId="{F7D2C917-F586-8634-70EB-632ED6A5A0F1}"/>
          </ac:spMkLst>
        </pc:spChg>
        <pc:spChg chg="mod">
          <ac:chgData name="Julian McKinley" userId="68198d72-63c0-4c3a-823f-6b0698bfb89d" providerId="ADAL" clId="{7B568D66-6F47-2545-A6AD-7CFBF10C74DC}" dt="2024-04-19T10:48:20.523" v="5960" actId="20577"/>
          <ac:spMkLst>
            <pc:docMk/>
            <pc:sldMk cId="2023095939" sldId="265"/>
            <ac:spMk id="3" creationId="{A8FA74B5-98AC-E4C5-4648-41D77137E3D3}"/>
          </ac:spMkLst>
        </pc:spChg>
      </pc:sldChg>
      <pc:sldChg chg="addSp delSp modSp new mod">
        <pc:chgData name="Julian McKinley" userId="68198d72-63c0-4c3a-823f-6b0698bfb89d" providerId="ADAL" clId="{7B568D66-6F47-2545-A6AD-7CFBF10C74DC}" dt="2024-04-19T10:52:07.257" v="6028" actId="20577"/>
        <pc:sldMkLst>
          <pc:docMk/>
          <pc:sldMk cId="45648157" sldId="266"/>
        </pc:sldMkLst>
        <pc:spChg chg="mod">
          <ac:chgData name="Julian McKinley" userId="68198d72-63c0-4c3a-823f-6b0698bfb89d" providerId="ADAL" clId="{7B568D66-6F47-2545-A6AD-7CFBF10C74DC}" dt="2024-04-15T20:18:39.999" v="310" actId="20577"/>
          <ac:spMkLst>
            <pc:docMk/>
            <pc:sldMk cId="45648157" sldId="266"/>
            <ac:spMk id="2" creationId="{C0B30208-665D-4842-354A-4DB14EF0BFD3}"/>
          </ac:spMkLst>
        </pc:spChg>
        <pc:spChg chg="mod">
          <ac:chgData name="Julian McKinley" userId="68198d72-63c0-4c3a-823f-6b0698bfb89d" providerId="ADAL" clId="{7B568D66-6F47-2545-A6AD-7CFBF10C74DC}" dt="2024-04-19T10:52:07.257" v="6028" actId="20577"/>
          <ac:spMkLst>
            <pc:docMk/>
            <pc:sldMk cId="45648157" sldId="266"/>
            <ac:spMk id="3" creationId="{DB674D9E-9A78-A251-1A9C-05556F4A9D00}"/>
          </ac:spMkLst>
        </pc:spChg>
        <pc:spChg chg="add del mod">
          <ac:chgData name="Julian McKinley" userId="68198d72-63c0-4c3a-823f-6b0698bfb89d" providerId="ADAL" clId="{7B568D66-6F47-2545-A6AD-7CFBF10C74DC}" dt="2024-04-15T20:18:24.875" v="280"/>
          <ac:spMkLst>
            <pc:docMk/>
            <pc:sldMk cId="45648157" sldId="266"/>
            <ac:spMk id="4" creationId="{F6FB82D3-C6B8-A441-358C-A06779FFC15F}"/>
          </ac:spMkLst>
        </pc:spChg>
      </pc:sldChg>
      <pc:sldChg chg="modSp new mod">
        <pc:chgData name="Julian McKinley" userId="68198d72-63c0-4c3a-823f-6b0698bfb89d" providerId="ADAL" clId="{7B568D66-6F47-2545-A6AD-7CFBF10C74DC}" dt="2024-04-19T12:55:09.416" v="8208" actId="20577"/>
        <pc:sldMkLst>
          <pc:docMk/>
          <pc:sldMk cId="3913909674" sldId="267"/>
        </pc:sldMkLst>
        <pc:spChg chg="mod">
          <ac:chgData name="Julian McKinley" userId="68198d72-63c0-4c3a-823f-6b0698bfb89d" providerId="ADAL" clId="{7B568D66-6F47-2545-A6AD-7CFBF10C74DC}" dt="2024-04-15T20:18:50.704" v="317" actId="20577"/>
          <ac:spMkLst>
            <pc:docMk/>
            <pc:sldMk cId="3913909674" sldId="267"/>
            <ac:spMk id="2" creationId="{D5AC5ECB-8BCE-7D75-FD6A-BF28FC6A08CB}"/>
          </ac:spMkLst>
        </pc:spChg>
        <pc:spChg chg="mod">
          <ac:chgData name="Julian McKinley" userId="68198d72-63c0-4c3a-823f-6b0698bfb89d" providerId="ADAL" clId="{7B568D66-6F47-2545-A6AD-7CFBF10C74DC}" dt="2024-04-19T12:55:09.416" v="8208" actId="20577"/>
          <ac:spMkLst>
            <pc:docMk/>
            <pc:sldMk cId="3913909674" sldId="267"/>
            <ac:spMk id="3" creationId="{7E2CAA88-E28A-B1C9-FA38-9DFDB08D7DFB}"/>
          </ac:spMkLst>
        </pc:spChg>
      </pc:sldChg>
      <pc:sldChg chg="delSp modSp new mod">
        <pc:chgData name="Julian McKinley" userId="68198d72-63c0-4c3a-823f-6b0698bfb89d" providerId="ADAL" clId="{7B568D66-6F47-2545-A6AD-7CFBF10C74DC}" dt="2024-04-15T20:23:40.400" v="332" actId="1076"/>
        <pc:sldMkLst>
          <pc:docMk/>
          <pc:sldMk cId="2888796411" sldId="268"/>
        </pc:sldMkLst>
        <pc:spChg chg="mod">
          <ac:chgData name="Julian McKinley" userId="68198d72-63c0-4c3a-823f-6b0698bfb89d" providerId="ADAL" clId="{7B568D66-6F47-2545-A6AD-7CFBF10C74DC}" dt="2024-04-15T20:23:40.400" v="332" actId="1076"/>
          <ac:spMkLst>
            <pc:docMk/>
            <pc:sldMk cId="2888796411" sldId="268"/>
            <ac:spMk id="2" creationId="{D0D8DC8E-60C1-5F0C-0B4C-C2321436D792}"/>
          </ac:spMkLst>
        </pc:spChg>
        <pc:spChg chg="del mod">
          <ac:chgData name="Julian McKinley" userId="68198d72-63c0-4c3a-823f-6b0698bfb89d" providerId="ADAL" clId="{7B568D66-6F47-2545-A6AD-7CFBF10C74DC}" dt="2024-04-15T20:23:29.324" v="324" actId="478"/>
          <ac:spMkLst>
            <pc:docMk/>
            <pc:sldMk cId="2888796411" sldId="268"/>
            <ac:spMk id="3" creationId="{F1CD7253-BA62-A1CB-8470-76C6BD80516D}"/>
          </ac:spMkLst>
        </pc:spChg>
      </pc:sldChg>
      <pc:sldChg chg="delSp modSp new mod">
        <pc:chgData name="Julian McKinley" userId="68198d72-63c0-4c3a-823f-6b0698bfb89d" providerId="ADAL" clId="{7B568D66-6F47-2545-A6AD-7CFBF10C74DC}" dt="2024-04-15T20:26:32.500" v="386" actId="1076"/>
        <pc:sldMkLst>
          <pc:docMk/>
          <pc:sldMk cId="2008471679" sldId="269"/>
        </pc:sldMkLst>
        <pc:spChg chg="mod">
          <ac:chgData name="Julian McKinley" userId="68198d72-63c0-4c3a-823f-6b0698bfb89d" providerId="ADAL" clId="{7B568D66-6F47-2545-A6AD-7CFBF10C74DC}" dt="2024-04-15T20:26:32.500" v="386" actId="1076"/>
          <ac:spMkLst>
            <pc:docMk/>
            <pc:sldMk cId="2008471679" sldId="269"/>
            <ac:spMk id="2" creationId="{EA639D61-25E8-4B7D-D126-5E55116671AE}"/>
          </ac:spMkLst>
        </pc:spChg>
        <pc:spChg chg="del">
          <ac:chgData name="Julian McKinley" userId="68198d72-63c0-4c3a-823f-6b0698bfb89d" providerId="ADAL" clId="{7B568D66-6F47-2545-A6AD-7CFBF10C74DC}" dt="2024-04-15T20:26:18.656" v="357" actId="478"/>
          <ac:spMkLst>
            <pc:docMk/>
            <pc:sldMk cId="2008471679" sldId="269"/>
            <ac:spMk id="3" creationId="{E4A4259B-B1BA-8C11-89D6-84A0A408A675}"/>
          </ac:spMkLst>
        </pc:spChg>
      </pc:sldChg>
      <pc:sldChg chg="modSp new mod">
        <pc:chgData name="Julian McKinley" userId="68198d72-63c0-4c3a-823f-6b0698bfb89d" providerId="ADAL" clId="{7B568D66-6F47-2545-A6AD-7CFBF10C74DC}" dt="2024-04-19T11:27:45.291" v="6600" actId="20577"/>
        <pc:sldMkLst>
          <pc:docMk/>
          <pc:sldMk cId="1202994507" sldId="270"/>
        </pc:sldMkLst>
        <pc:spChg chg="mod">
          <ac:chgData name="Julian McKinley" userId="68198d72-63c0-4c3a-823f-6b0698bfb89d" providerId="ADAL" clId="{7B568D66-6F47-2545-A6AD-7CFBF10C74DC}" dt="2024-04-15T20:27:08.198" v="438" actId="20577"/>
          <ac:spMkLst>
            <pc:docMk/>
            <pc:sldMk cId="1202994507" sldId="270"/>
            <ac:spMk id="2" creationId="{886B89CF-AADA-5532-5C17-11E3D9A59347}"/>
          </ac:spMkLst>
        </pc:spChg>
        <pc:spChg chg="mod">
          <ac:chgData name="Julian McKinley" userId="68198d72-63c0-4c3a-823f-6b0698bfb89d" providerId="ADAL" clId="{7B568D66-6F47-2545-A6AD-7CFBF10C74DC}" dt="2024-04-19T11:27:45.291" v="6600" actId="20577"/>
          <ac:spMkLst>
            <pc:docMk/>
            <pc:sldMk cId="1202994507" sldId="270"/>
            <ac:spMk id="3" creationId="{23F33467-B73F-D226-9EB7-F2A7F11DE64E}"/>
          </ac:spMkLst>
        </pc:spChg>
      </pc:sldChg>
      <pc:sldChg chg="modSp new mod">
        <pc:chgData name="Julian McKinley" userId="68198d72-63c0-4c3a-823f-6b0698bfb89d" providerId="ADAL" clId="{7B568D66-6F47-2545-A6AD-7CFBF10C74DC}" dt="2024-04-19T11:59:10.506" v="7745" actId="20577"/>
        <pc:sldMkLst>
          <pc:docMk/>
          <pc:sldMk cId="2474857669" sldId="271"/>
        </pc:sldMkLst>
        <pc:spChg chg="mod">
          <ac:chgData name="Julian McKinley" userId="68198d72-63c0-4c3a-823f-6b0698bfb89d" providerId="ADAL" clId="{7B568D66-6F47-2545-A6AD-7CFBF10C74DC}" dt="2024-04-15T20:27:38.429" v="467" actId="20577"/>
          <ac:spMkLst>
            <pc:docMk/>
            <pc:sldMk cId="2474857669" sldId="271"/>
            <ac:spMk id="2" creationId="{2757A49D-7D86-8A7A-F031-33FE1732A4A5}"/>
          </ac:spMkLst>
        </pc:spChg>
        <pc:spChg chg="mod">
          <ac:chgData name="Julian McKinley" userId="68198d72-63c0-4c3a-823f-6b0698bfb89d" providerId="ADAL" clId="{7B568D66-6F47-2545-A6AD-7CFBF10C74DC}" dt="2024-04-19T11:59:10.506" v="7745" actId="20577"/>
          <ac:spMkLst>
            <pc:docMk/>
            <pc:sldMk cId="2474857669" sldId="271"/>
            <ac:spMk id="3" creationId="{2BC93907-08C9-024E-756E-5492B03E18BE}"/>
          </ac:spMkLst>
        </pc:spChg>
      </pc:sldChg>
      <pc:sldChg chg="modSp new del mod">
        <pc:chgData name="Julian McKinley" userId="68198d72-63c0-4c3a-823f-6b0698bfb89d" providerId="ADAL" clId="{7B568D66-6F47-2545-A6AD-7CFBF10C74DC}" dt="2024-04-19T06:33:05.900" v="4573" actId="2696"/>
        <pc:sldMkLst>
          <pc:docMk/>
          <pc:sldMk cId="1470676690" sldId="272"/>
        </pc:sldMkLst>
        <pc:spChg chg="mod">
          <ac:chgData name="Julian McKinley" userId="68198d72-63c0-4c3a-823f-6b0698bfb89d" providerId="ADAL" clId="{7B568D66-6F47-2545-A6AD-7CFBF10C74DC}" dt="2024-04-15T20:28:00.936" v="494" actId="20577"/>
          <ac:spMkLst>
            <pc:docMk/>
            <pc:sldMk cId="1470676690" sldId="272"/>
            <ac:spMk id="2" creationId="{5E80FFA4-C142-4458-7487-560393D8F3DC}"/>
          </ac:spMkLst>
        </pc:spChg>
      </pc:sldChg>
      <pc:sldChg chg="modSp new mod">
        <pc:chgData name="Julian McKinley" userId="68198d72-63c0-4c3a-823f-6b0698bfb89d" providerId="ADAL" clId="{7B568D66-6F47-2545-A6AD-7CFBF10C74DC}" dt="2024-04-19T12:24:01.222" v="7993" actId="20577"/>
        <pc:sldMkLst>
          <pc:docMk/>
          <pc:sldMk cId="1518721119" sldId="273"/>
        </pc:sldMkLst>
        <pc:spChg chg="mod">
          <ac:chgData name="Julian McKinley" userId="68198d72-63c0-4c3a-823f-6b0698bfb89d" providerId="ADAL" clId="{7B568D66-6F47-2545-A6AD-7CFBF10C74DC}" dt="2024-04-16T18:27:55.477" v="614" actId="20577"/>
          <ac:spMkLst>
            <pc:docMk/>
            <pc:sldMk cId="1518721119" sldId="273"/>
            <ac:spMk id="2" creationId="{05CCDD25-BAEE-5B5D-4F87-6FC731886A69}"/>
          </ac:spMkLst>
        </pc:spChg>
        <pc:spChg chg="mod">
          <ac:chgData name="Julian McKinley" userId="68198d72-63c0-4c3a-823f-6b0698bfb89d" providerId="ADAL" clId="{7B568D66-6F47-2545-A6AD-7CFBF10C74DC}" dt="2024-04-19T12:24:01.222" v="7993" actId="20577"/>
          <ac:spMkLst>
            <pc:docMk/>
            <pc:sldMk cId="1518721119" sldId="273"/>
            <ac:spMk id="3" creationId="{1BDC90C5-E676-2A56-63A1-A0DE91BF30B7}"/>
          </ac:spMkLst>
        </pc:spChg>
      </pc:sldChg>
      <pc:sldChg chg="addSp delSp modSp new mod ord setBg">
        <pc:chgData name="Julian McKinley" userId="68198d72-63c0-4c3a-823f-6b0698bfb89d" providerId="ADAL" clId="{7B568D66-6F47-2545-A6AD-7CFBF10C74DC}" dt="2024-04-16T20:54:58.547" v="856" actId="20578"/>
        <pc:sldMkLst>
          <pc:docMk/>
          <pc:sldMk cId="4109620641" sldId="274"/>
        </pc:sldMkLst>
        <pc:spChg chg="del">
          <ac:chgData name="Julian McKinley" userId="68198d72-63c0-4c3a-823f-6b0698bfb89d" providerId="ADAL" clId="{7B568D66-6F47-2545-A6AD-7CFBF10C74DC}" dt="2024-04-16T20:43:35.782" v="838" actId="478"/>
          <ac:spMkLst>
            <pc:docMk/>
            <pc:sldMk cId="4109620641" sldId="274"/>
            <ac:spMk id="2" creationId="{B5E4E56A-A3AB-A4E4-D6E4-03806204BDFE}"/>
          </ac:spMkLst>
        </pc:spChg>
        <pc:spChg chg="del">
          <ac:chgData name="Julian McKinley" userId="68198d72-63c0-4c3a-823f-6b0698bfb89d" providerId="ADAL" clId="{7B568D66-6F47-2545-A6AD-7CFBF10C74DC}" dt="2024-04-16T20:43:34.305" v="837" actId="478"/>
          <ac:spMkLst>
            <pc:docMk/>
            <pc:sldMk cId="4109620641" sldId="274"/>
            <ac:spMk id="3" creationId="{0898B0AD-04F7-AD4F-2FE8-B55AFDFC0280}"/>
          </ac:spMkLst>
        </pc:spChg>
        <pc:spChg chg="add del">
          <ac:chgData name="Julian McKinley" userId="68198d72-63c0-4c3a-823f-6b0698bfb89d" providerId="ADAL" clId="{7B568D66-6F47-2545-A6AD-7CFBF10C74DC}" dt="2024-04-16T20:43:57.640" v="843" actId="26606"/>
          <ac:spMkLst>
            <pc:docMk/>
            <pc:sldMk cId="4109620641" sldId="274"/>
            <ac:spMk id="10" creationId="{32BC26D8-82FB-445E-AA49-62A77D7C1EE0}"/>
          </ac:spMkLst>
        </pc:spChg>
        <pc:spChg chg="add del">
          <ac:chgData name="Julian McKinley" userId="68198d72-63c0-4c3a-823f-6b0698bfb89d" providerId="ADAL" clId="{7B568D66-6F47-2545-A6AD-7CFBF10C74DC}" dt="2024-04-16T20:43:57.640" v="843" actId="26606"/>
          <ac:spMkLst>
            <pc:docMk/>
            <pc:sldMk cId="4109620641" sldId="274"/>
            <ac:spMk id="12" creationId="{CB44330D-EA18-4254-AA95-EB49948539B8}"/>
          </ac:spMkLst>
        </pc:spChg>
        <pc:picChg chg="add mod">
          <ac:chgData name="Julian McKinley" userId="68198d72-63c0-4c3a-823f-6b0698bfb89d" providerId="ADAL" clId="{7B568D66-6F47-2545-A6AD-7CFBF10C74DC}" dt="2024-04-16T20:43:57.641" v="844" actId="26606"/>
          <ac:picMkLst>
            <pc:docMk/>
            <pc:sldMk cId="4109620641" sldId="274"/>
            <ac:picMk id="5" creationId="{D7811E83-FC63-1D69-420D-CA2BAB1D8607}"/>
          </ac:picMkLst>
        </pc:picChg>
      </pc:sldChg>
      <pc:sldChg chg="addSp delSp modSp new mod ord setBg">
        <pc:chgData name="Julian McKinley" userId="68198d72-63c0-4c3a-823f-6b0698bfb89d" providerId="ADAL" clId="{7B568D66-6F47-2545-A6AD-7CFBF10C74DC}" dt="2024-04-16T20:54:55.457" v="855" actId="20578"/>
        <pc:sldMkLst>
          <pc:docMk/>
          <pc:sldMk cId="257630715" sldId="275"/>
        </pc:sldMkLst>
        <pc:spChg chg="del">
          <ac:chgData name="Julian McKinley" userId="68198d72-63c0-4c3a-823f-6b0698bfb89d" providerId="ADAL" clId="{7B568D66-6F47-2545-A6AD-7CFBF10C74DC}" dt="2024-04-16T20:50:32.425" v="847" actId="478"/>
          <ac:spMkLst>
            <pc:docMk/>
            <pc:sldMk cId="257630715" sldId="275"/>
            <ac:spMk id="2" creationId="{5EC832B1-B89C-C0D1-622C-1DE852CAD252}"/>
          </ac:spMkLst>
        </pc:spChg>
        <pc:spChg chg="del">
          <ac:chgData name="Julian McKinley" userId="68198d72-63c0-4c3a-823f-6b0698bfb89d" providerId="ADAL" clId="{7B568D66-6F47-2545-A6AD-7CFBF10C74DC}" dt="2024-04-16T20:50:34.019" v="848" actId="478"/>
          <ac:spMkLst>
            <pc:docMk/>
            <pc:sldMk cId="257630715" sldId="275"/>
            <ac:spMk id="3" creationId="{0309408B-06E8-0304-1401-DE2EEFC09D30}"/>
          </ac:spMkLst>
        </pc:spChg>
        <pc:spChg chg="add del">
          <ac:chgData name="Julian McKinley" userId="68198d72-63c0-4c3a-823f-6b0698bfb89d" providerId="ADAL" clId="{7B568D66-6F47-2545-A6AD-7CFBF10C74DC}" dt="2024-04-16T20:50:49.356" v="853" actId="26606"/>
          <ac:spMkLst>
            <pc:docMk/>
            <pc:sldMk cId="257630715" sldId="275"/>
            <ac:spMk id="10" creationId="{42A4FC2C-047E-45A5-965D-8E1E3BF09BC6}"/>
          </ac:spMkLst>
        </pc:spChg>
        <pc:picChg chg="add mod">
          <ac:chgData name="Julian McKinley" userId="68198d72-63c0-4c3a-823f-6b0698bfb89d" providerId="ADAL" clId="{7B568D66-6F47-2545-A6AD-7CFBF10C74DC}" dt="2024-04-16T20:50:49.357" v="854" actId="26606"/>
          <ac:picMkLst>
            <pc:docMk/>
            <pc:sldMk cId="257630715" sldId="275"/>
            <ac:picMk id="5" creationId="{64EEE20A-130B-B2D0-3473-4EBE1DEA8089}"/>
          </ac:picMkLst>
        </pc:picChg>
      </pc:sldChg>
      <pc:sldChg chg="delSp modSp new del mod">
        <pc:chgData name="Julian McKinley" userId="68198d72-63c0-4c3a-823f-6b0698bfb89d" providerId="ADAL" clId="{7B568D66-6F47-2545-A6AD-7CFBF10C74DC}" dt="2024-04-19T03:51:03.683" v="1055" actId="2696"/>
        <pc:sldMkLst>
          <pc:docMk/>
          <pc:sldMk cId="3524446102" sldId="276"/>
        </pc:sldMkLst>
        <pc:spChg chg="mod">
          <ac:chgData name="Julian McKinley" userId="68198d72-63c0-4c3a-823f-6b0698bfb89d" providerId="ADAL" clId="{7B568D66-6F47-2545-A6AD-7CFBF10C74DC}" dt="2024-04-19T02:24:35.908" v="994" actId="1076"/>
          <ac:spMkLst>
            <pc:docMk/>
            <pc:sldMk cId="3524446102" sldId="276"/>
            <ac:spMk id="2" creationId="{5AA326D0-641D-8BE2-3E69-BE750F9BF003}"/>
          </ac:spMkLst>
        </pc:spChg>
        <pc:spChg chg="del mod">
          <ac:chgData name="Julian McKinley" userId="68198d72-63c0-4c3a-823f-6b0698bfb89d" providerId="ADAL" clId="{7B568D66-6F47-2545-A6AD-7CFBF10C74DC}" dt="2024-04-19T02:24:27.239" v="991" actId="478"/>
          <ac:spMkLst>
            <pc:docMk/>
            <pc:sldMk cId="3524446102" sldId="276"/>
            <ac:spMk id="3" creationId="{CAB4D3F7-D8AA-CFF3-30A1-50B5550857F2}"/>
          </ac:spMkLst>
        </pc:spChg>
      </pc:sldChg>
      <pc:sldChg chg="modSp new mod">
        <pc:chgData name="Julian McKinley" userId="68198d72-63c0-4c3a-823f-6b0698bfb89d" providerId="ADAL" clId="{7B568D66-6F47-2545-A6AD-7CFBF10C74DC}" dt="2024-04-19T10:26:07.829" v="5538" actId="20577"/>
        <pc:sldMkLst>
          <pc:docMk/>
          <pc:sldMk cId="784079213" sldId="277"/>
        </pc:sldMkLst>
        <pc:spChg chg="mod">
          <ac:chgData name="Julian McKinley" userId="68198d72-63c0-4c3a-823f-6b0698bfb89d" providerId="ADAL" clId="{7B568D66-6F47-2545-A6AD-7CFBF10C74DC}" dt="2024-04-19T04:00:06.439" v="1389" actId="20577"/>
          <ac:spMkLst>
            <pc:docMk/>
            <pc:sldMk cId="784079213" sldId="277"/>
            <ac:spMk id="2" creationId="{39D8CB94-D2E7-8B6B-CA68-EFA9FDD65175}"/>
          </ac:spMkLst>
        </pc:spChg>
        <pc:spChg chg="mod">
          <ac:chgData name="Julian McKinley" userId="68198d72-63c0-4c3a-823f-6b0698bfb89d" providerId="ADAL" clId="{7B568D66-6F47-2545-A6AD-7CFBF10C74DC}" dt="2024-04-19T10:26:07.829" v="5538" actId="20577"/>
          <ac:spMkLst>
            <pc:docMk/>
            <pc:sldMk cId="784079213" sldId="277"/>
            <ac:spMk id="3" creationId="{19270EEA-43BE-F0EB-54B7-501B2C197386}"/>
          </ac:spMkLst>
        </pc:spChg>
      </pc:sldChg>
      <pc:sldChg chg="modSp new del mod">
        <pc:chgData name="Julian McKinley" userId="68198d72-63c0-4c3a-823f-6b0698bfb89d" providerId="ADAL" clId="{7B568D66-6F47-2545-A6AD-7CFBF10C74DC}" dt="2024-04-19T03:46:17.988" v="1006" actId="2696"/>
        <pc:sldMkLst>
          <pc:docMk/>
          <pc:sldMk cId="2820097995" sldId="277"/>
        </pc:sldMkLst>
        <pc:spChg chg="mod">
          <ac:chgData name="Julian McKinley" userId="68198d72-63c0-4c3a-823f-6b0698bfb89d" providerId="ADAL" clId="{7B568D66-6F47-2545-A6AD-7CFBF10C74DC}" dt="2024-04-19T03:46:01.050" v="1005" actId="20577"/>
          <ac:spMkLst>
            <pc:docMk/>
            <pc:sldMk cId="2820097995" sldId="277"/>
            <ac:spMk id="2" creationId="{AED32FE2-7EFB-8138-F739-C5BD31A41402}"/>
          </ac:spMkLst>
        </pc:spChg>
      </pc:sldChg>
      <pc:sldChg chg="modSp new mod">
        <pc:chgData name="Julian McKinley" userId="68198d72-63c0-4c3a-823f-6b0698bfb89d" providerId="ADAL" clId="{7B568D66-6F47-2545-A6AD-7CFBF10C74DC}" dt="2024-04-19T10:31:00.900" v="5593" actId="20577"/>
        <pc:sldMkLst>
          <pc:docMk/>
          <pc:sldMk cId="1490175992" sldId="278"/>
        </pc:sldMkLst>
        <pc:spChg chg="mod">
          <ac:chgData name="Julian McKinley" userId="68198d72-63c0-4c3a-823f-6b0698bfb89d" providerId="ADAL" clId="{7B568D66-6F47-2545-A6AD-7CFBF10C74DC}" dt="2024-04-19T08:59:28.903" v="4881" actId="20577"/>
          <ac:spMkLst>
            <pc:docMk/>
            <pc:sldMk cId="1490175992" sldId="278"/>
            <ac:spMk id="2" creationId="{99892C22-E3AD-AF9C-B41B-3952094FCA5A}"/>
          </ac:spMkLst>
        </pc:spChg>
        <pc:spChg chg="mod">
          <ac:chgData name="Julian McKinley" userId="68198d72-63c0-4c3a-823f-6b0698bfb89d" providerId="ADAL" clId="{7B568D66-6F47-2545-A6AD-7CFBF10C74DC}" dt="2024-04-19T10:31:00.900" v="5593" actId="20577"/>
          <ac:spMkLst>
            <pc:docMk/>
            <pc:sldMk cId="1490175992" sldId="278"/>
            <ac:spMk id="3" creationId="{8E5F0A0F-FC06-B894-7B0B-F72CC01008CF}"/>
          </ac:spMkLst>
        </pc:spChg>
      </pc:sldChg>
      <pc:sldChg chg="delSp modSp new mod ord">
        <pc:chgData name="Julian McKinley" userId="68198d72-63c0-4c3a-823f-6b0698bfb89d" providerId="ADAL" clId="{7B568D66-6F47-2545-A6AD-7CFBF10C74DC}" dt="2024-04-19T05:01:52.807" v="2575" actId="20578"/>
        <pc:sldMkLst>
          <pc:docMk/>
          <pc:sldMk cId="2763378794" sldId="279"/>
        </pc:sldMkLst>
        <pc:spChg chg="mod">
          <ac:chgData name="Julian McKinley" userId="68198d72-63c0-4c3a-823f-6b0698bfb89d" providerId="ADAL" clId="{7B568D66-6F47-2545-A6AD-7CFBF10C74DC}" dt="2024-04-19T05:01:35.846" v="2574" actId="1076"/>
          <ac:spMkLst>
            <pc:docMk/>
            <pc:sldMk cId="2763378794" sldId="279"/>
            <ac:spMk id="2" creationId="{18A52AC8-EB39-BB05-AA2E-6D89AC130CFC}"/>
          </ac:spMkLst>
        </pc:spChg>
        <pc:spChg chg="del mod">
          <ac:chgData name="Julian McKinley" userId="68198d72-63c0-4c3a-823f-6b0698bfb89d" providerId="ADAL" clId="{7B568D66-6F47-2545-A6AD-7CFBF10C74DC}" dt="2024-04-19T05:01:19.049" v="2552" actId="478"/>
          <ac:spMkLst>
            <pc:docMk/>
            <pc:sldMk cId="2763378794" sldId="279"/>
            <ac:spMk id="3" creationId="{1CA35FAB-25BC-8BF3-8C9C-D200DC25DCBA}"/>
          </ac:spMkLst>
        </pc:spChg>
      </pc:sldChg>
      <pc:sldChg chg="modSp new mod">
        <pc:chgData name="Julian McKinley" userId="68198d72-63c0-4c3a-823f-6b0698bfb89d" providerId="ADAL" clId="{7B568D66-6F47-2545-A6AD-7CFBF10C74DC}" dt="2024-04-19T10:44:37.828" v="5925" actId="20577"/>
        <pc:sldMkLst>
          <pc:docMk/>
          <pc:sldMk cId="1354501564" sldId="280"/>
        </pc:sldMkLst>
        <pc:spChg chg="mod">
          <ac:chgData name="Julian McKinley" userId="68198d72-63c0-4c3a-823f-6b0698bfb89d" providerId="ADAL" clId="{7B568D66-6F47-2545-A6AD-7CFBF10C74DC}" dt="2024-04-19T05:03:15.210" v="2594" actId="20577"/>
          <ac:spMkLst>
            <pc:docMk/>
            <pc:sldMk cId="1354501564" sldId="280"/>
            <ac:spMk id="2" creationId="{82466ADE-8FA0-7211-79C6-660F39B9807E}"/>
          </ac:spMkLst>
        </pc:spChg>
        <pc:spChg chg="mod">
          <ac:chgData name="Julian McKinley" userId="68198d72-63c0-4c3a-823f-6b0698bfb89d" providerId="ADAL" clId="{7B568D66-6F47-2545-A6AD-7CFBF10C74DC}" dt="2024-04-19T10:44:37.828" v="5925" actId="20577"/>
          <ac:spMkLst>
            <pc:docMk/>
            <pc:sldMk cId="1354501564" sldId="280"/>
            <ac:spMk id="3" creationId="{79E9D35E-F645-3E36-5CBB-0AC84FBD3571}"/>
          </ac:spMkLst>
        </pc:spChg>
      </pc:sldChg>
      <pc:sldChg chg="modSp new mod">
        <pc:chgData name="Julian McKinley" userId="68198d72-63c0-4c3a-823f-6b0698bfb89d" providerId="ADAL" clId="{7B568D66-6F47-2545-A6AD-7CFBF10C74DC}" dt="2024-04-19T09:12:40.535" v="5170" actId="20577"/>
        <pc:sldMkLst>
          <pc:docMk/>
          <pc:sldMk cId="4074628020" sldId="281"/>
        </pc:sldMkLst>
        <pc:spChg chg="mod">
          <ac:chgData name="Julian McKinley" userId="68198d72-63c0-4c3a-823f-6b0698bfb89d" providerId="ADAL" clId="{7B568D66-6F47-2545-A6AD-7CFBF10C74DC}" dt="2024-04-19T09:08:21.767" v="5112" actId="20577"/>
          <ac:spMkLst>
            <pc:docMk/>
            <pc:sldMk cId="4074628020" sldId="281"/>
            <ac:spMk id="2" creationId="{57EBF11F-39CE-1529-8A5D-CABF35798AE2}"/>
          </ac:spMkLst>
        </pc:spChg>
        <pc:spChg chg="mod">
          <ac:chgData name="Julian McKinley" userId="68198d72-63c0-4c3a-823f-6b0698bfb89d" providerId="ADAL" clId="{7B568D66-6F47-2545-A6AD-7CFBF10C74DC}" dt="2024-04-19T09:12:40.535" v="5170" actId="20577"/>
          <ac:spMkLst>
            <pc:docMk/>
            <pc:sldMk cId="4074628020" sldId="281"/>
            <ac:spMk id="3" creationId="{9D8BE1C1-01DA-DE39-D30E-4E8573850260}"/>
          </ac:spMkLst>
        </pc:spChg>
      </pc:sldChg>
      <pc:sldChg chg="modSp new mod ord">
        <pc:chgData name="Julian McKinley" userId="68198d72-63c0-4c3a-823f-6b0698bfb89d" providerId="ADAL" clId="{7B568D66-6F47-2545-A6AD-7CFBF10C74DC}" dt="2024-04-19T12:20:19.165" v="7968" actId="20577"/>
        <pc:sldMkLst>
          <pc:docMk/>
          <pc:sldMk cId="1904346201" sldId="282"/>
        </pc:sldMkLst>
        <pc:spChg chg="mod">
          <ac:chgData name="Julian McKinley" userId="68198d72-63c0-4c3a-823f-6b0698bfb89d" providerId="ADAL" clId="{7B568D66-6F47-2545-A6AD-7CFBF10C74DC}" dt="2024-04-19T05:38:36.615" v="3908" actId="20577"/>
          <ac:spMkLst>
            <pc:docMk/>
            <pc:sldMk cId="1904346201" sldId="282"/>
            <ac:spMk id="2" creationId="{A6C2BB19-C580-0DFC-CBC6-5097CE1D4FF9}"/>
          </ac:spMkLst>
        </pc:spChg>
        <pc:spChg chg="mod">
          <ac:chgData name="Julian McKinley" userId="68198d72-63c0-4c3a-823f-6b0698bfb89d" providerId="ADAL" clId="{7B568D66-6F47-2545-A6AD-7CFBF10C74DC}" dt="2024-04-19T12:20:19.165" v="7968" actId="20577"/>
          <ac:spMkLst>
            <pc:docMk/>
            <pc:sldMk cId="1904346201" sldId="282"/>
            <ac:spMk id="3" creationId="{F30E9088-EF76-BD92-FA44-C1B4E35B0FA4}"/>
          </ac:spMkLst>
        </pc:spChg>
      </pc:sldChg>
      <pc:sldChg chg="modSp new mod">
        <pc:chgData name="Julian McKinley" userId="68198d72-63c0-4c3a-823f-6b0698bfb89d" providerId="ADAL" clId="{7B568D66-6F47-2545-A6AD-7CFBF10C74DC}" dt="2024-04-19T12:53:10.571" v="8197" actId="20577"/>
        <pc:sldMkLst>
          <pc:docMk/>
          <pc:sldMk cId="1895664911" sldId="283"/>
        </pc:sldMkLst>
        <pc:spChg chg="mod">
          <ac:chgData name="Julian McKinley" userId="68198d72-63c0-4c3a-823f-6b0698bfb89d" providerId="ADAL" clId="{7B568D66-6F47-2545-A6AD-7CFBF10C74DC}" dt="2024-04-19T06:10:09.821" v="4412" actId="20577"/>
          <ac:spMkLst>
            <pc:docMk/>
            <pc:sldMk cId="1895664911" sldId="283"/>
            <ac:spMk id="2" creationId="{2056D64B-0828-7D11-0EEC-5E4D0718C784}"/>
          </ac:spMkLst>
        </pc:spChg>
        <pc:spChg chg="mod">
          <ac:chgData name="Julian McKinley" userId="68198d72-63c0-4c3a-823f-6b0698bfb89d" providerId="ADAL" clId="{7B568D66-6F47-2545-A6AD-7CFBF10C74DC}" dt="2024-04-19T12:53:10.571" v="8197" actId="20577"/>
          <ac:spMkLst>
            <pc:docMk/>
            <pc:sldMk cId="1895664911" sldId="283"/>
            <ac:spMk id="3" creationId="{3AADA4E2-1499-4FD6-4432-5E25A7D692A2}"/>
          </ac:spMkLst>
        </pc:spChg>
      </pc:sldChg>
      <pc:sldChg chg="modSp new mod">
        <pc:chgData name="Julian McKinley" userId="68198d72-63c0-4c3a-823f-6b0698bfb89d" providerId="ADAL" clId="{7B568D66-6F47-2545-A6AD-7CFBF10C74DC}" dt="2024-04-19T12:15:08.870" v="7966" actId="20577"/>
        <pc:sldMkLst>
          <pc:docMk/>
          <pc:sldMk cId="39815953" sldId="284"/>
        </pc:sldMkLst>
        <pc:spChg chg="mod">
          <ac:chgData name="Julian McKinley" userId="68198d72-63c0-4c3a-823f-6b0698bfb89d" providerId="ADAL" clId="{7B568D66-6F47-2545-A6AD-7CFBF10C74DC}" dt="2024-04-19T06:30:54.167" v="4471" actId="20577"/>
          <ac:spMkLst>
            <pc:docMk/>
            <pc:sldMk cId="39815953" sldId="284"/>
            <ac:spMk id="2" creationId="{8F9ED34F-8DEF-EBB8-050F-81F9A4641045}"/>
          </ac:spMkLst>
        </pc:spChg>
        <pc:spChg chg="mod">
          <ac:chgData name="Julian McKinley" userId="68198d72-63c0-4c3a-823f-6b0698bfb89d" providerId="ADAL" clId="{7B568D66-6F47-2545-A6AD-7CFBF10C74DC}" dt="2024-04-19T12:15:08.870" v="7966" actId="20577"/>
          <ac:spMkLst>
            <pc:docMk/>
            <pc:sldMk cId="39815953" sldId="284"/>
            <ac:spMk id="3" creationId="{ED43FF6E-612F-1F4B-938A-AA8057DF465B}"/>
          </ac:spMkLst>
        </pc:spChg>
      </pc:sldChg>
      <pc:sldChg chg="addSp delSp modSp new mod">
        <pc:chgData name="Julian McKinley" userId="68198d72-63c0-4c3a-823f-6b0698bfb89d" providerId="ADAL" clId="{7B568D66-6F47-2545-A6AD-7CFBF10C74DC}" dt="2024-04-19T12:02:56.246" v="7785"/>
        <pc:sldMkLst>
          <pc:docMk/>
          <pc:sldMk cId="3203338804" sldId="285"/>
        </pc:sldMkLst>
        <pc:spChg chg="mod">
          <ac:chgData name="Julian McKinley" userId="68198d72-63c0-4c3a-823f-6b0698bfb89d" providerId="ADAL" clId="{7B568D66-6F47-2545-A6AD-7CFBF10C74DC}" dt="2024-04-19T12:02:28.180" v="7777" actId="20577"/>
          <ac:spMkLst>
            <pc:docMk/>
            <pc:sldMk cId="3203338804" sldId="285"/>
            <ac:spMk id="2" creationId="{CA357043-3B82-FF50-ACC6-83591E19679D}"/>
          </ac:spMkLst>
        </pc:spChg>
        <pc:spChg chg="mod">
          <ac:chgData name="Julian McKinley" userId="68198d72-63c0-4c3a-823f-6b0698bfb89d" providerId="ADAL" clId="{7B568D66-6F47-2545-A6AD-7CFBF10C74DC}" dt="2024-04-19T12:02:46.168" v="7783" actId="20577"/>
          <ac:spMkLst>
            <pc:docMk/>
            <pc:sldMk cId="3203338804" sldId="285"/>
            <ac:spMk id="3" creationId="{92166BC3-6794-B7C0-ADB5-7C8938FFE476}"/>
          </ac:spMkLst>
        </pc:spChg>
        <pc:spChg chg="add del mod">
          <ac:chgData name="Julian McKinley" userId="68198d72-63c0-4c3a-823f-6b0698bfb89d" providerId="ADAL" clId="{7B568D66-6F47-2545-A6AD-7CFBF10C74DC}" dt="2024-04-19T12:02:56.246" v="7785"/>
          <ac:spMkLst>
            <pc:docMk/>
            <pc:sldMk cId="3203338804" sldId="285"/>
            <ac:spMk id="4" creationId="{5B96504F-3F12-56B9-E2AF-40A93BF5B10D}"/>
          </ac:spMkLst>
        </pc:spChg>
      </pc:sldChg>
      <pc:sldChg chg="modSp new mod">
        <pc:chgData name="Julian McKinley" userId="68198d72-63c0-4c3a-823f-6b0698bfb89d" providerId="ADAL" clId="{7B568D66-6F47-2545-A6AD-7CFBF10C74DC}" dt="2024-04-19T11:45:38.678" v="7295" actId="20577"/>
        <pc:sldMkLst>
          <pc:docMk/>
          <pc:sldMk cId="3952793356" sldId="286"/>
        </pc:sldMkLst>
        <pc:spChg chg="mod">
          <ac:chgData name="Julian McKinley" userId="68198d72-63c0-4c3a-823f-6b0698bfb89d" providerId="ADAL" clId="{7B568D66-6F47-2545-A6AD-7CFBF10C74DC}" dt="2024-04-19T06:32:39.144" v="4539" actId="20577"/>
          <ac:spMkLst>
            <pc:docMk/>
            <pc:sldMk cId="3952793356" sldId="286"/>
            <ac:spMk id="2" creationId="{F0EC5BCA-9358-90A4-4A52-4B02D825446A}"/>
          </ac:spMkLst>
        </pc:spChg>
        <pc:spChg chg="mod">
          <ac:chgData name="Julian McKinley" userId="68198d72-63c0-4c3a-823f-6b0698bfb89d" providerId="ADAL" clId="{7B568D66-6F47-2545-A6AD-7CFBF10C74DC}" dt="2024-04-19T11:45:38.678" v="7295" actId="20577"/>
          <ac:spMkLst>
            <pc:docMk/>
            <pc:sldMk cId="3952793356" sldId="286"/>
            <ac:spMk id="3" creationId="{A80A4B9F-0BA9-36B1-107E-A96ADC177DCD}"/>
          </ac:spMkLst>
        </pc:spChg>
      </pc:sldChg>
      <pc:sldChg chg="delSp modSp new mod">
        <pc:chgData name="Julian McKinley" userId="68198d72-63c0-4c3a-823f-6b0698bfb89d" providerId="ADAL" clId="{7B568D66-6F47-2545-A6AD-7CFBF10C74DC}" dt="2024-04-19T06:33:52.512" v="4590" actId="1076"/>
        <pc:sldMkLst>
          <pc:docMk/>
          <pc:sldMk cId="2730935582" sldId="287"/>
        </pc:sldMkLst>
        <pc:spChg chg="mod">
          <ac:chgData name="Julian McKinley" userId="68198d72-63c0-4c3a-823f-6b0698bfb89d" providerId="ADAL" clId="{7B568D66-6F47-2545-A6AD-7CFBF10C74DC}" dt="2024-04-19T06:33:52.512" v="4590" actId="1076"/>
          <ac:spMkLst>
            <pc:docMk/>
            <pc:sldMk cId="2730935582" sldId="287"/>
            <ac:spMk id="2" creationId="{390616F4-AE0C-0C56-A756-8B6D135CBDAF}"/>
          </ac:spMkLst>
        </pc:spChg>
        <pc:spChg chg="del">
          <ac:chgData name="Julian McKinley" userId="68198d72-63c0-4c3a-823f-6b0698bfb89d" providerId="ADAL" clId="{7B568D66-6F47-2545-A6AD-7CFBF10C74DC}" dt="2024-04-19T06:33:43.269" v="4588" actId="478"/>
          <ac:spMkLst>
            <pc:docMk/>
            <pc:sldMk cId="2730935582" sldId="287"/>
            <ac:spMk id="3" creationId="{E4794B70-21F6-F106-8682-E2810C27A7E5}"/>
          </ac:spMkLst>
        </pc:spChg>
      </pc:sldChg>
      <pc:sldChg chg="addSp delSp modSp new mod">
        <pc:chgData name="Julian McKinley" userId="68198d72-63c0-4c3a-823f-6b0698bfb89d" providerId="ADAL" clId="{7B568D66-6F47-2545-A6AD-7CFBF10C74DC}" dt="2024-04-19T09:20:11.310" v="5209" actId="14100"/>
        <pc:sldMkLst>
          <pc:docMk/>
          <pc:sldMk cId="21769027" sldId="288"/>
        </pc:sldMkLst>
        <pc:spChg chg="del">
          <ac:chgData name="Julian McKinley" userId="68198d72-63c0-4c3a-823f-6b0698bfb89d" providerId="ADAL" clId="{7B568D66-6F47-2545-A6AD-7CFBF10C74DC}" dt="2024-04-19T09:19:42.955" v="5202" actId="478"/>
          <ac:spMkLst>
            <pc:docMk/>
            <pc:sldMk cId="21769027" sldId="288"/>
            <ac:spMk id="2" creationId="{A2B86687-A8F5-EA34-0C78-9BA5AC9A13AE}"/>
          </ac:spMkLst>
        </pc:spChg>
        <pc:spChg chg="del">
          <ac:chgData name="Julian McKinley" userId="68198d72-63c0-4c3a-823f-6b0698bfb89d" providerId="ADAL" clId="{7B568D66-6F47-2545-A6AD-7CFBF10C74DC}" dt="2024-04-19T09:19:45.442" v="5203" actId="478"/>
          <ac:spMkLst>
            <pc:docMk/>
            <pc:sldMk cId="21769027" sldId="288"/>
            <ac:spMk id="3" creationId="{18E8B368-3791-920E-DA0E-FC662FCC54DD}"/>
          </ac:spMkLst>
        </pc:spChg>
        <pc:picChg chg="add mod">
          <ac:chgData name="Julian McKinley" userId="68198d72-63c0-4c3a-823f-6b0698bfb89d" providerId="ADAL" clId="{7B568D66-6F47-2545-A6AD-7CFBF10C74DC}" dt="2024-04-19T09:20:11.310" v="5209" actId="14100"/>
          <ac:picMkLst>
            <pc:docMk/>
            <pc:sldMk cId="21769027" sldId="288"/>
            <ac:picMk id="5" creationId="{D6B5A8EF-84D6-E137-33AF-C0811A989372}"/>
          </ac:picMkLst>
        </pc:picChg>
      </pc:sldChg>
      <pc:sldChg chg="addSp delSp modSp new mod ord">
        <pc:chgData name="Julian McKinley" userId="68198d72-63c0-4c3a-823f-6b0698bfb89d" providerId="ADAL" clId="{7B568D66-6F47-2545-A6AD-7CFBF10C74DC}" dt="2024-04-19T11:57:56.688" v="7742" actId="20578"/>
        <pc:sldMkLst>
          <pc:docMk/>
          <pc:sldMk cId="2925861339" sldId="289"/>
        </pc:sldMkLst>
        <pc:spChg chg="del">
          <ac:chgData name="Julian McKinley" userId="68198d72-63c0-4c3a-823f-6b0698bfb89d" providerId="ADAL" clId="{7B568D66-6F47-2545-A6AD-7CFBF10C74DC}" dt="2024-04-19T09:21:13.300" v="5211" actId="478"/>
          <ac:spMkLst>
            <pc:docMk/>
            <pc:sldMk cId="2925861339" sldId="289"/>
            <ac:spMk id="2" creationId="{10FDD373-DCD3-6677-DCF8-7427D17E4239}"/>
          </ac:spMkLst>
        </pc:spChg>
        <pc:spChg chg="del">
          <ac:chgData name="Julian McKinley" userId="68198d72-63c0-4c3a-823f-6b0698bfb89d" providerId="ADAL" clId="{7B568D66-6F47-2545-A6AD-7CFBF10C74DC}" dt="2024-04-19T09:21:15.306" v="5212" actId="478"/>
          <ac:spMkLst>
            <pc:docMk/>
            <pc:sldMk cId="2925861339" sldId="289"/>
            <ac:spMk id="3" creationId="{67CC13C4-0E93-8BF2-461F-907B6982917C}"/>
          </ac:spMkLst>
        </pc:spChg>
        <pc:picChg chg="add mod">
          <ac:chgData name="Julian McKinley" userId="68198d72-63c0-4c3a-823f-6b0698bfb89d" providerId="ADAL" clId="{7B568D66-6F47-2545-A6AD-7CFBF10C74DC}" dt="2024-04-19T09:22:21.132" v="5214" actId="27614"/>
          <ac:picMkLst>
            <pc:docMk/>
            <pc:sldMk cId="2925861339" sldId="289"/>
            <ac:picMk id="5" creationId="{35D6F35F-18BC-8B1F-373B-938CF570D982}"/>
          </ac:picMkLst>
        </pc:picChg>
      </pc:sldChg>
      <pc:sldChg chg="addSp delSp modSp new mod setBg">
        <pc:chgData name="Julian McKinley" userId="68198d72-63c0-4c3a-823f-6b0698bfb89d" providerId="ADAL" clId="{7B568D66-6F47-2545-A6AD-7CFBF10C74DC}" dt="2024-04-19T11:26:13.520" v="6571" actId="1076"/>
        <pc:sldMkLst>
          <pc:docMk/>
          <pc:sldMk cId="326668433" sldId="290"/>
        </pc:sldMkLst>
        <pc:spChg chg="del">
          <ac:chgData name="Julian McKinley" userId="68198d72-63c0-4c3a-823f-6b0698bfb89d" providerId="ADAL" clId="{7B568D66-6F47-2545-A6AD-7CFBF10C74DC}" dt="2024-04-19T09:31:06.765" v="5399" actId="478"/>
          <ac:spMkLst>
            <pc:docMk/>
            <pc:sldMk cId="326668433" sldId="290"/>
            <ac:spMk id="2" creationId="{F699EBE3-EF52-FCFD-B6A9-7A1E94670018}"/>
          </ac:spMkLst>
        </pc:spChg>
        <pc:spChg chg="del">
          <ac:chgData name="Julian McKinley" userId="68198d72-63c0-4c3a-823f-6b0698bfb89d" providerId="ADAL" clId="{7B568D66-6F47-2545-A6AD-7CFBF10C74DC}" dt="2024-04-19T09:31:09.597" v="5400" actId="478"/>
          <ac:spMkLst>
            <pc:docMk/>
            <pc:sldMk cId="326668433" sldId="290"/>
            <ac:spMk id="3" creationId="{60AA4408-7333-D063-5E00-763829E1DF39}"/>
          </ac:spMkLst>
        </pc:spChg>
        <pc:spChg chg="add del mod">
          <ac:chgData name="Julian McKinley" userId="68198d72-63c0-4c3a-823f-6b0698bfb89d" providerId="ADAL" clId="{7B568D66-6F47-2545-A6AD-7CFBF10C74DC}" dt="2024-04-19T11:23:39.825" v="6553"/>
          <ac:spMkLst>
            <pc:docMk/>
            <pc:sldMk cId="326668433" sldId="290"/>
            <ac:spMk id="6" creationId="{2E7ED6A3-DECC-B615-2F77-82A48C6EC092}"/>
          </ac:spMkLst>
        </pc:spChg>
        <pc:picChg chg="add mod">
          <ac:chgData name="Julian McKinley" userId="68198d72-63c0-4c3a-823f-6b0698bfb89d" providerId="ADAL" clId="{7B568D66-6F47-2545-A6AD-7CFBF10C74DC}" dt="2024-04-19T11:23:35.490" v="6550" actId="1076"/>
          <ac:picMkLst>
            <pc:docMk/>
            <pc:sldMk cId="326668433" sldId="290"/>
            <ac:picMk id="5" creationId="{ED416FE5-4DBA-F92F-EF9A-8BEEDBCD5B93}"/>
          </ac:picMkLst>
        </pc:picChg>
        <pc:picChg chg="add mod">
          <ac:chgData name="Julian McKinley" userId="68198d72-63c0-4c3a-823f-6b0698bfb89d" providerId="ADAL" clId="{7B568D66-6F47-2545-A6AD-7CFBF10C74DC}" dt="2024-04-19T11:23:50.722" v="6558" actId="1076"/>
          <ac:picMkLst>
            <pc:docMk/>
            <pc:sldMk cId="326668433" sldId="290"/>
            <ac:picMk id="8" creationId="{F9697463-E010-EFA6-31EE-A7716E5531DA}"/>
          </ac:picMkLst>
        </pc:picChg>
        <pc:picChg chg="add mod">
          <ac:chgData name="Julian McKinley" userId="68198d72-63c0-4c3a-823f-6b0698bfb89d" providerId="ADAL" clId="{7B568D66-6F47-2545-A6AD-7CFBF10C74DC}" dt="2024-04-19T11:24:55.953" v="6564" actId="14100"/>
          <ac:picMkLst>
            <pc:docMk/>
            <pc:sldMk cId="326668433" sldId="290"/>
            <ac:picMk id="10" creationId="{B27A6BC6-6CB3-4788-27F1-D6577A1147F9}"/>
          </ac:picMkLst>
        </pc:picChg>
        <pc:picChg chg="add mod">
          <ac:chgData name="Julian McKinley" userId="68198d72-63c0-4c3a-823f-6b0698bfb89d" providerId="ADAL" clId="{7B568D66-6F47-2545-A6AD-7CFBF10C74DC}" dt="2024-04-19T11:26:13.520" v="6571" actId="1076"/>
          <ac:picMkLst>
            <pc:docMk/>
            <pc:sldMk cId="326668433" sldId="290"/>
            <ac:picMk id="12" creationId="{96C4E3CC-BC80-8AA9-03DE-2526339DF997}"/>
          </ac:picMkLst>
        </pc:picChg>
      </pc:sldChg>
      <pc:sldChg chg="modSp new mod">
        <pc:chgData name="Julian McKinley" userId="68198d72-63c0-4c3a-823f-6b0698bfb89d" providerId="ADAL" clId="{7B568D66-6F47-2545-A6AD-7CFBF10C74DC}" dt="2024-04-19T11:14:12.887" v="6495" actId="20577"/>
        <pc:sldMkLst>
          <pc:docMk/>
          <pc:sldMk cId="357841369" sldId="291"/>
        </pc:sldMkLst>
        <pc:spChg chg="mod">
          <ac:chgData name="Julian McKinley" userId="68198d72-63c0-4c3a-823f-6b0698bfb89d" providerId="ADAL" clId="{7B568D66-6F47-2545-A6AD-7CFBF10C74DC}" dt="2024-04-19T11:12:21.588" v="6479" actId="20577"/>
          <ac:spMkLst>
            <pc:docMk/>
            <pc:sldMk cId="357841369" sldId="291"/>
            <ac:spMk id="2" creationId="{43B3D2F1-BF28-56B9-F7F4-D0CF5175D5BE}"/>
          </ac:spMkLst>
        </pc:spChg>
        <pc:spChg chg="mod">
          <ac:chgData name="Julian McKinley" userId="68198d72-63c0-4c3a-823f-6b0698bfb89d" providerId="ADAL" clId="{7B568D66-6F47-2545-A6AD-7CFBF10C74DC}" dt="2024-04-19T11:14:12.887" v="6495" actId="20577"/>
          <ac:spMkLst>
            <pc:docMk/>
            <pc:sldMk cId="357841369" sldId="291"/>
            <ac:spMk id="3" creationId="{B1A687CC-E4E1-4E3D-719A-A6AFEB89E9D6}"/>
          </ac:spMkLst>
        </pc:spChg>
      </pc:sldChg>
      <pc:sldChg chg="addSp delSp modSp new mod">
        <pc:chgData name="Julian McKinley" userId="68198d72-63c0-4c3a-823f-6b0698bfb89d" providerId="ADAL" clId="{7B568D66-6F47-2545-A6AD-7CFBF10C74DC}" dt="2024-04-19T11:33:33.295" v="6629" actId="1076"/>
        <pc:sldMkLst>
          <pc:docMk/>
          <pc:sldMk cId="1223597852" sldId="292"/>
        </pc:sldMkLst>
        <pc:spChg chg="del">
          <ac:chgData name="Julian McKinley" userId="68198d72-63c0-4c3a-823f-6b0698bfb89d" providerId="ADAL" clId="{7B568D66-6F47-2545-A6AD-7CFBF10C74DC}" dt="2024-04-19T11:28:15.953" v="6602" actId="478"/>
          <ac:spMkLst>
            <pc:docMk/>
            <pc:sldMk cId="1223597852" sldId="292"/>
            <ac:spMk id="2" creationId="{0B249ED4-62E0-DD73-135E-1FC9D659E847}"/>
          </ac:spMkLst>
        </pc:spChg>
        <pc:spChg chg="del">
          <ac:chgData name="Julian McKinley" userId="68198d72-63c0-4c3a-823f-6b0698bfb89d" providerId="ADAL" clId="{7B568D66-6F47-2545-A6AD-7CFBF10C74DC}" dt="2024-04-19T11:28:17.928" v="6603" actId="478"/>
          <ac:spMkLst>
            <pc:docMk/>
            <pc:sldMk cId="1223597852" sldId="292"/>
            <ac:spMk id="3" creationId="{AA4718ED-B609-A4EE-19D7-9CBE59C9870B}"/>
          </ac:spMkLst>
        </pc:spChg>
        <pc:picChg chg="add mod">
          <ac:chgData name="Julian McKinley" userId="68198d72-63c0-4c3a-823f-6b0698bfb89d" providerId="ADAL" clId="{7B568D66-6F47-2545-A6AD-7CFBF10C74DC}" dt="2024-04-19T11:33:22.445" v="6626" actId="14100"/>
          <ac:picMkLst>
            <pc:docMk/>
            <pc:sldMk cId="1223597852" sldId="292"/>
            <ac:picMk id="5" creationId="{AF890990-A1E6-162F-41F7-CE7D9C445D02}"/>
          </ac:picMkLst>
        </pc:picChg>
        <pc:picChg chg="add mod">
          <ac:chgData name="Julian McKinley" userId="68198d72-63c0-4c3a-823f-6b0698bfb89d" providerId="ADAL" clId="{7B568D66-6F47-2545-A6AD-7CFBF10C74DC}" dt="2024-04-19T11:32:55.679" v="6619" actId="14100"/>
          <ac:picMkLst>
            <pc:docMk/>
            <pc:sldMk cId="1223597852" sldId="292"/>
            <ac:picMk id="7" creationId="{BB422E5B-57BE-09F1-53BB-2C95C2AE4FDE}"/>
          </ac:picMkLst>
        </pc:picChg>
        <pc:picChg chg="add mod">
          <ac:chgData name="Julian McKinley" userId="68198d72-63c0-4c3a-823f-6b0698bfb89d" providerId="ADAL" clId="{7B568D66-6F47-2545-A6AD-7CFBF10C74DC}" dt="2024-04-19T11:33:33.295" v="6629" actId="1076"/>
          <ac:picMkLst>
            <pc:docMk/>
            <pc:sldMk cId="1223597852" sldId="292"/>
            <ac:picMk id="9" creationId="{BF6778D0-48F3-1DEB-95ED-9B1235712DC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55661-D6AE-7BF6-29D1-4BF7EC67C4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DBC6D4-16FD-053C-CBFC-DE203EC3A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E44C1-24BD-CB7C-2D9E-E80E4F981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75705-F443-965F-D4F9-09D134164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E34F5-6DE0-F2BC-C8EE-3F5AEEF89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94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43EB6-A9D5-D750-CA15-8F20991C0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E8920-086C-1D33-DBEF-F8C87453EE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49893-155A-AC6A-302F-C7A897D67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39E3F-A656-6EB1-13D8-8AA833C40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6B2A6-C538-A520-B0E9-5B6C1CFD5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16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17531-1623-C481-66F9-D9F74AB61D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A341F3-F2AE-F083-1D16-B9B2EDF74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952DA-B2B2-55F6-4B35-5726A6952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B5ACD-1E4B-E7C3-4EC8-6E4592FAF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B4273-0D05-5433-F38A-8E2C9BD34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174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A5D9E-397B-CC11-711C-E2CBF71BD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AAEE4-97EA-198C-5266-40AA93A74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82663-AE07-DF23-2206-CF6EA81DA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F5E0A-8CE6-919F-3512-79A70344F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163D5-A8E7-1798-3313-C56D141EA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661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6F038-D622-4E31-DD1A-8DD7554BA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968A7-F855-374C-A184-C3D047A3A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05512-C5E8-AAC0-51EE-22BABD52B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921D2-E1A8-B43B-6034-0E2B69B38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19088-ABA3-C6AE-6386-AAD912CA9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12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19CE7-CD7E-4D47-529F-C792D837B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F16A0-DA60-8419-D6D0-FA1C7CFDFC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F42B3F-4A96-F60C-7B5E-318D120F9F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490801-82FD-C2F8-AA9D-645029AD4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9CA04-9A17-29DA-9B9F-F6207044C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9B042-7576-8EC7-D991-3C5C07417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03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C1456-2B5B-84BE-56A7-CA3F77DD1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0A0FD-7D09-0703-B51C-D55AF3871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DBD13E-C0C1-B08D-3CDC-E444BC341A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A34420-A033-EF70-9275-B4ED639AF4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7ED3A-39C2-D08F-CDB5-31F0E41746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2B160A-49C7-3ECE-DB74-1293CC3A6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ACF2AB-9959-34D2-1E1F-E7A18470E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066B49-35C7-C0B6-526B-66D385EF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46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18FC6-DA5C-A59A-4AA1-5A303F125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00BBC-2E11-93B2-5055-E977E2299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699295-362E-EEB9-FC41-9ECA77E2C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B6511-2BE9-DF35-0FE9-3A35CD3E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74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2DB38B-306D-734D-5AFE-86B5FE0EE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64513E-6DC9-F364-4E45-A17AF3A41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D3094-D228-6728-6662-58551C98F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079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4758D-DA93-9A94-5F85-DA3AAAF8B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01ED2-82D5-0085-4632-D6A82DFD7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0F394-C495-6798-6230-FCA584A86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89F834-6BD7-98F0-0AD1-E564B0E95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DAF10-41F2-BB01-0275-89DCA9BBB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CBCA3B-8F33-6850-A31B-1B794C94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5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8C091-8F2C-E98E-CA29-2CAC7836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19E6DB-E5E9-C75E-20E0-A430AB02E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E3DE4-64D4-9FA9-D208-03797F2D3A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6C455-6F12-3F2D-7C28-D5BE321CD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73586-7EBF-BF61-E1BB-5B7D8902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B2F787-3D76-E651-E57A-8003A4BB4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1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F7FCDE-A81C-8D63-A87B-D43F305A1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33606-AD59-2D1A-F03F-2D96B29BF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54628-27CD-0BA3-72C3-F6A34F4E30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4E6CDA-8736-C040-84E8-A2E569E17D25}" type="datetimeFigureOut">
              <a:rPr lang="en-US" smtClean="0"/>
              <a:t>4/24/24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2096F-F75C-1FF1-A4C1-3A509E5F76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1DAB6-3351-1A0A-8277-24A208A62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AF3FD-38EC-424C-B366-DDF87E6E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0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2E1F5-140B-5CC1-A89E-3EA840B691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BSC4943r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27D142-91CD-ABFA-13CD-A3DCE7645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88719"/>
            <a:ext cx="9144000" cy="1655762"/>
          </a:xfrm>
        </p:spPr>
        <p:txBody>
          <a:bodyPr/>
          <a:lstStyle/>
          <a:p>
            <a:pPr algn="r"/>
            <a:r>
              <a:rPr lang="en-US" dirty="0"/>
              <a:t>Presentation by Julian McKinley</a:t>
            </a:r>
          </a:p>
        </p:txBody>
      </p:sp>
    </p:spTree>
    <p:extLst>
      <p:ext uri="{BB962C8B-B14F-4D97-AF65-F5344CB8AC3E}">
        <p14:creationId xmlns:p14="http://schemas.microsoft.com/office/powerpoint/2010/main" val="4148279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2C917-F586-8634-70EB-632ED6A5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RNA/Noncoding RNA (ncRNA)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A74B5-98AC-E4C5-4648-41D77137E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ncRNAs refers to RNA sequences that do NOT encode for proteins</a:t>
            </a:r>
          </a:p>
          <a:p>
            <a:r>
              <a:rPr lang="en-US" u="sng" dirty="0"/>
              <a:t>3 primary RNA molecules for translation/protein synthesis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Coding:</a:t>
            </a:r>
          </a:p>
          <a:p>
            <a:pPr lvl="2"/>
            <a:r>
              <a:rPr lang="en-US" dirty="0"/>
              <a:t>Refers to mRNA </a:t>
            </a:r>
          </a:p>
          <a:p>
            <a:pPr lvl="1"/>
            <a:r>
              <a:rPr lang="en-US" dirty="0"/>
              <a:t>Noncoding:</a:t>
            </a:r>
          </a:p>
          <a:p>
            <a:pPr lvl="2"/>
            <a:r>
              <a:rPr lang="en-US" dirty="0"/>
              <a:t>tRNA</a:t>
            </a:r>
          </a:p>
          <a:p>
            <a:pPr lvl="2"/>
            <a:r>
              <a:rPr lang="en-US" dirty="0"/>
              <a:t>rRNA</a:t>
            </a:r>
          </a:p>
          <a:p>
            <a:r>
              <a:rPr lang="en-US" dirty="0"/>
              <a:t>However, some ncRNAs have regulatory functions that are completely separate from translation</a:t>
            </a:r>
          </a:p>
          <a:p>
            <a:pPr marL="914400" lvl="2" indent="0">
              <a:buNone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095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30208-665D-4842-354A-4DB14EF0B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non-coding RNAs (</a:t>
            </a:r>
            <a:r>
              <a:rPr lang="en-US" dirty="0" err="1"/>
              <a:t>lncRNAs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74D9E-9A78-A251-1A9C-05556F4A9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exceeding 200 nucleotides in length</a:t>
            </a:r>
          </a:p>
          <a:p>
            <a:r>
              <a:rPr lang="en-US" dirty="0"/>
              <a:t>Found in both the nucleus and the cytoplasm </a:t>
            </a:r>
          </a:p>
          <a:p>
            <a:r>
              <a:rPr lang="en-US" dirty="0"/>
              <a:t>Roles in modifying chromatin structure/regulating gene expression both during transcription and after transcription has occurred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48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6D64B-0828-7D11-0EEC-5E4D0718C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ncRNAs/</a:t>
            </a:r>
            <a:r>
              <a:rPr lang="en-US" dirty="0" err="1"/>
              <a:t>lncRNAs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DA4E2-1499-4FD6-4432-5E25A7D69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u="sng" dirty="0"/>
              <a:t>Why study them?</a:t>
            </a:r>
          </a:p>
          <a:p>
            <a:pPr lvl="1"/>
            <a:r>
              <a:rPr lang="en-US" dirty="0"/>
              <a:t>ncRNAs overwhelm the human transcriptome, whereas only 1-2% of RNA sequences encode for proteins </a:t>
            </a:r>
          </a:p>
          <a:p>
            <a:pPr lvl="1"/>
            <a:r>
              <a:rPr lang="en-US" dirty="0"/>
              <a:t>Researchers have only identified some ncRNA functions, such as epigenetic regulation in </a:t>
            </a:r>
            <a:r>
              <a:rPr lang="en-US" dirty="0" err="1"/>
              <a:t>lncRNAs</a:t>
            </a:r>
            <a:r>
              <a:rPr lang="en-US" dirty="0"/>
              <a:t>, but not all</a:t>
            </a:r>
          </a:p>
          <a:p>
            <a:r>
              <a:rPr lang="en-US" u="sng" dirty="0"/>
              <a:t>Difficulties</a:t>
            </a:r>
          </a:p>
          <a:p>
            <a:pPr lvl="1"/>
            <a:r>
              <a:rPr lang="en-US" dirty="0"/>
              <a:t>Difficulties in understanding </a:t>
            </a:r>
            <a:r>
              <a:rPr lang="en-US" dirty="0" err="1"/>
              <a:t>lncRNAs</a:t>
            </a:r>
            <a:r>
              <a:rPr lang="en-US" dirty="0"/>
              <a:t> and how they exert their regulatory functions, are due to their complex nature</a:t>
            </a:r>
          </a:p>
          <a:p>
            <a:pPr lvl="1"/>
            <a:r>
              <a:rPr lang="en-US" dirty="0"/>
              <a:t>Means of conservation not understood, have unique roles in various cellular processes, are expressed at low levels, have varying subcellular localizations, and have functional redundancy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64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ell membrane&#10;&#10;Description automatically generated">
            <a:extLst>
              <a:ext uri="{FF2B5EF4-FFF2-40B4-BE49-F238E27FC236}">
                <a16:creationId xmlns:a16="http://schemas.microsoft.com/office/drawing/2014/main" id="{64EEE20A-130B-B2D0-3473-4EBE1DEA8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589" y="643466"/>
            <a:ext cx="7710822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0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C5ECB-8BCE-7D75-FD6A-BF28FC6A0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 Binding Proteins (RBPs)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CAA88-E28A-B1C9-FA38-9DFDB08D7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order to better understand </a:t>
            </a:r>
            <a:r>
              <a:rPr lang="en-US" dirty="0" err="1"/>
              <a:t>lncRNAs</a:t>
            </a:r>
            <a:r>
              <a:rPr lang="en-US" dirty="0"/>
              <a:t>, researchers have recognized the role of RNA-binding proteins (RBPs) and how they can provide valuable insights into the functions of </a:t>
            </a:r>
            <a:r>
              <a:rPr lang="en-US" dirty="0" err="1"/>
              <a:t>lncRNAs</a:t>
            </a:r>
            <a:endParaRPr lang="en-US" dirty="0"/>
          </a:p>
          <a:p>
            <a:r>
              <a:rPr lang="en-US" u="sng" dirty="0"/>
              <a:t>RNA-binding proteins (RBPs) </a:t>
            </a:r>
          </a:p>
          <a:p>
            <a:pPr lvl="1"/>
            <a:r>
              <a:rPr lang="en-US" dirty="0"/>
              <a:t>Set of proteins that bind to several classes of RNA molecules</a:t>
            </a:r>
          </a:p>
          <a:p>
            <a:pPr lvl="1"/>
            <a:r>
              <a:rPr lang="en-US" dirty="0"/>
              <a:t>Essential for RNA metabolism and RNA function</a:t>
            </a:r>
          </a:p>
          <a:p>
            <a:r>
              <a:rPr lang="en-US" dirty="0"/>
              <a:t>Understanding the interactions of specific RBPs and specific </a:t>
            </a:r>
            <a:r>
              <a:rPr lang="en-US" dirty="0" err="1"/>
              <a:t>lncRNAs</a:t>
            </a:r>
            <a:r>
              <a:rPr lang="en-US" dirty="0"/>
              <a:t> can help give us insight on the types of regulation being applied</a:t>
            </a:r>
          </a:p>
          <a:p>
            <a:r>
              <a:rPr lang="en-US" dirty="0"/>
              <a:t>Therefore, RBPs that assist in lncRNA gene regulation through chromatin remodeling in </a:t>
            </a:r>
            <a:r>
              <a:rPr lang="en-US" i="1" dirty="0" err="1"/>
              <a:t>Zea</a:t>
            </a:r>
            <a:r>
              <a:rPr lang="en-US" i="1" dirty="0"/>
              <a:t> Mays</a:t>
            </a:r>
            <a:r>
              <a:rPr lang="en-US" dirty="0"/>
              <a:t> will be the basis of this research project to identify </a:t>
            </a:r>
          </a:p>
        </p:txBody>
      </p:sp>
    </p:spTree>
    <p:extLst>
      <p:ext uri="{BB962C8B-B14F-4D97-AF65-F5344CB8AC3E}">
        <p14:creationId xmlns:p14="http://schemas.microsoft.com/office/powerpoint/2010/main" val="3913909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protein&#10;&#10;Description automatically generated">
            <a:extLst>
              <a:ext uri="{FF2B5EF4-FFF2-40B4-BE49-F238E27FC236}">
                <a16:creationId xmlns:a16="http://schemas.microsoft.com/office/drawing/2014/main" id="{D7811E83-FC63-1D69-420D-CA2BAB1D8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79830"/>
            <a:ext cx="10905066" cy="449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20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CDD25-BAEE-5B5D-4F87-6FC731886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Chromatin Remodeling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C90C5-E676-2A56-63A1-A0DE91BF3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Necessary for regulating gene expression, it refers to the dynamic changes in the structure of chromatin, the complex of DNA and proteins (histones) that make up chromosomes</a:t>
            </a:r>
          </a:p>
          <a:p>
            <a:r>
              <a:rPr lang="en-US" dirty="0"/>
              <a:t>These change of states allow access to DNA, enabling transcription, replication, repair, and recombination. </a:t>
            </a:r>
          </a:p>
          <a:p>
            <a:r>
              <a:rPr lang="en-US" dirty="0" err="1"/>
              <a:t>lncRNAs</a:t>
            </a:r>
            <a:r>
              <a:rPr lang="en-US" dirty="0"/>
              <a:t> bind to specific RBPs that influence chromatin states and therefore regulate gene expression</a:t>
            </a:r>
          </a:p>
          <a:p>
            <a:pPr lvl="1"/>
            <a:r>
              <a:rPr lang="en-US" dirty="0"/>
              <a:t>Recruit RBPs that form chromatin-modifying complexes directly changing states</a:t>
            </a:r>
          </a:p>
          <a:p>
            <a:pPr lvl="1"/>
            <a:r>
              <a:rPr lang="en-US" dirty="0"/>
              <a:t>Interact with RBPs that prevent the formation of protein complexes</a:t>
            </a:r>
          </a:p>
          <a:p>
            <a:pPr lvl="1"/>
            <a:r>
              <a:rPr lang="en-US" dirty="0"/>
              <a:t>Form chromatin loops by binding to proteins </a:t>
            </a:r>
          </a:p>
        </p:txBody>
      </p:sp>
    </p:spTree>
    <p:extLst>
      <p:ext uri="{BB962C8B-B14F-4D97-AF65-F5344CB8AC3E}">
        <p14:creationId xmlns:p14="http://schemas.microsoft.com/office/powerpoint/2010/main" val="1518721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6B5A8EF-84D6-E137-33AF-C0811A989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225" y="0"/>
            <a:ext cx="730155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9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8DC8E-60C1-5F0C-0B4C-C2321436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2888796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3D2F1-BF28-56B9-F7F4-D0CF5175D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687CC-E4E1-4E3D-719A-A6AFEB89E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deep learning tools such as BERT-RBP, we can accomplish the task of understanding lncRNA and RBP interactions</a:t>
            </a:r>
          </a:p>
          <a:p>
            <a:r>
              <a:rPr lang="en-US" dirty="0"/>
              <a:t>More specifically, BERT-RBP can be used to model lncRNA and RBP interactions involved in chromatin remodeling and reveal the nature of these interactions in </a:t>
            </a:r>
            <a:r>
              <a:rPr lang="en-US" i="1" dirty="0" err="1"/>
              <a:t>Zea</a:t>
            </a:r>
            <a:r>
              <a:rPr lang="en-US" i="1" dirty="0"/>
              <a:t> Mays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41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52AC8-EB39-BB05-AA2E-6D89AC130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763378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6B2A5-7340-76DB-B08A-C0B7EBB0E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BERT</a:t>
            </a:r>
            <a:br>
              <a:rPr lang="en-US" dirty="0"/>
            </a:br>
            <a:r>
              <a:rPr lang="en-US" sz="3100" dirty="0"/>
              <a:t>(Bidirectional Encoder Representations from Transformers)</a:t>
            </a:r>
          </a:p>
        </p:txBody>
      </p:sp>
    </p:spTree>
    <p:extLst>
      <p:ext uri="{BB962C8B-B14F-4D97-AF65-F5344CB8AC3E}">
        <p14:creationId xmlns:p14="http://schemas.microsoft.com/office/powerpoint/2010/main" val="19678290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D34F-8DEF-EBB8-050F-81F9A4641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BERT-RBP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3FF6E-612F-1F4B-938A-AA8057DF4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Incorporates the use of a pretrained model known as DNABERT, which is trained on the human genome and can be fine-tuned for specific tasks. </a:t>
            </a:r>
          </a:p>
          <a:p>
            <a:r>
              <a:rPr lang="en-US" dirty="0"/>
              <a:t>It is fine-tuned to predict the binding affinities of RBPs and RNA molecules. </a:t>
            </a:r>
          </a:p>
          <a:p>
            <a:r>
              <a:rPr lang="en-US" dirty="0"/>
              <a:t>It requires the training of human CLIP-seq (crosslinking immunoprecipitation) data. </a:t>
            </a:r>
          </a:p>
        </p:txBody>
      </p:sp>
    </p:spTree>
    <p:extLst>
      <p:ext uri="{BB962C8B-B14F-4D97-AF65-F5344CB8AC3E}">
        <p14:creationId xmlns:p14="http://schemas.microsoft.com/office/powerpoint/2010/main" val="398159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57043-3B82-FF50-ACC6-83591E196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BERT-RBP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66BC3-6794-B7C0-ADB5-7C8938FFE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Takes an input RNA sequences which are split into 3-mers and tokenized, then converted into a 768-dimensional feature vector.</a:t>
            </a:r>
          </a:p>
          <a:p>
            <a:r>
              <a:rPr lang="en-US" dirty="0"/>
              <a:t>These vectors undergo processing through 12 transformer encoder layers determining if the input RNA sequence binds to the RBP.</a:t>
            </a:r>
          </a:p>
        </p:txBody>
      </p:sp>
    </p:spTree>
    <p:extLst>
      <p:ext uri="{BB962C8B-B14F-4D97-AF65-F5344CB8AC3E}">
        <p14:creationId xmlns:p14="http://schemas.microsoft.com/office/powerpoint/2010/main" val="3203338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oftware structure&#10;&#10;Description automatically generated">
            <a:extLst>
              <a:ext uri="{FF2B5EF4-FFF2-40B4-BE49-F238E27FC236}">
                <a16:creationId xmlns:a16="http://schemas.microsoft.com/office/drawing/2014/main" id="{35D6F35F-18BC-8B1F-373B-938CF570D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450" y="431800"/>
            <a:ext cx="6769100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861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F43-2250-CA80-EE93-1BD77B4AE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416" y="2563323"/>
            <a:ext cx="10581167" cy="1731354"/>
          </a:xfrm>
        </p:spPr>
        <p:txBody>
          <a:bodyPr>
            <a:noAutofit/>
          </a:bodyPr>
          <a:lstStyle/>
          <a:p>
            <a:pPr algn="ctr"/>
            <a:r>
              <a:rPr lang="en-US" sz="2800" dirty="0"/>
              <a:t>Predict the interactions between specific Long-Noncoding RNAs and RNA Binding Proteins That Cause Gene Regulation Through Chromatin Remodeling in </a:t>
            </a:r>
            <a:r>
              <a:rPr lang="en-US" sz="2800" i="1" dirty="0" err="1"/>
              <a:t>Zea</a:t>
            </a:r>
            <a:r>
              <a:rPr lang="en-US" sz="2800" i="1" dirty="0"/>
              <a:t> Mays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333ADD-F459-10AD-803C-9CC6A28990F4}"/>
              </a:ext>
            </a:extLst>
          </p:cNvPr>
          <p:cNvSpPr txBox="1"/>
          <p:nvPr/>
        </p:nvSpPr>
        <p:spPr>
          <a:xfrm>
            <a:off x="611371" y="649285"/>
            <a:ext cx="19603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Goal: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7037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39D61-25E8-4B7D-D126-5E5511667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Experimental Plan</a:t>
            </a:r>
          </a:p>
        </p:txBody>
      </p:sp>
    </p:spTree>
    <p:extLst>
      <p:ext uri="{BB962C8B-B14F-4D97-AF65-F5344CB8AC3E}">
        <p14:creationId xmlns:p14="http://schemas.microsoft.com/office/powerpoint/2010/main" val="20084716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B89CF-AADA-5532-5C17-11E3D9A59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Data/Data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33467-B73F-D226-9EB7-F2A7F11DE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.</a:t>
            </a:r>
            <a:r>
              <a:rPr lang="en-US" dirty="0" err="1"/>
              <a:t>gtf</a:t>
            </a:r>
            <a:r>
              <a:rPr lang="en-US" dirty="0"/>
              <a:t> file that consists of a list of </a:t>
            </a:r>
            <a:r>
              <a:rPr lang="en-US" dirty="0" err="1"/>
              <a:t>lncRNAs</a:t>
            </a:r>
            <a:r>
              <a:rPr lang="en-US" dirty="0"/>
              <a:t> and associated gene IDs in </a:t>
            </a:r>
            <a:r>
              <a:rPr lang="en-US" i="1" dirty="0" err="1"/>
              <a:t>Zea</a:t>
            </a:r>
            <a:r>
              <a:rPr lang="en-US" i="1" dirty="0"/>
              <a:t> Mays </a:t>
            </a:r>
            <a:r>
              <a:rPr lang="en-US" dirty="0"/>
              <a:t>will be processed and prepared for the mapping of chromatin states</a:t>
            </a:r>
          </a:p>
          <a:p>
            <a:pPr lvl="1"/>
            <a:r>
              <a:rPr lang="en-US" dirty="0"/>
              <a:t>Removal of duplicates</a:t>
            </a:r>
          </a:p>
          <a:p>
            <a:pPr lvl="1"/>
            <a:r>
              <a:rPr lang="en-US" dirty="0"/>
              <a:t>Ensure the correct gene ID format for data base used for mapping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9945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F890990-A1E6-162F-41F7-CE7D9C445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851" y="-1"/>
            <a:ext cx="5391150" cy="4396503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B422E5B-57BE-09F1-53BB-2C95C2AE4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550" y="4383088"/>
            <a:ext cx="5505450" cy="2310391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BF6778D0-48F3-1DEB-95ED-9B1235712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1" y="1041633"/>
            <a:ext cx="6686549" cy="477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597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5341-8FAA-0386-E3B3-B661343BC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AEC60-E2B7-8A12-4526-38D91E165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</a:t>
            </a:r>
            <a:r>
              <a:rPr lang="en-US" dirty="0" err="1"/>
              <a:t>lncRNAs</a:t>
            </a:r>
            <a:r>
              <a:rPr lang="en-US" dirty="0"/>
              <a:t> need to be mapped to their associated chromatin states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3698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D416FE5-4DBA-F92F-EF9A-8BEEDBCD5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" y="4429324"/>
            <a:ext cx="12172210" cy="2428676"/>
          </a:xfrm>
          <a:prstGeom prst="rect">
            <a:avLst/>
          </a:prstGeom>
        </p:spPr>
      </p:pic>
      <p:pic>
        <p:nvPicPr>
          <p:cNvPr id="8" name="Picture 7" descr="A close-up of a sign&#10;&#10;Description automatically generated">
            <a:extLst>
              <a:ext uri="{FF2B5EF4-FFF2-40B4-BE49-F238E27FC236}">
                <a16:creationId xmlns:a16="http://schemas.microsoft.com/office/drawing/2014/main" id="{F9697463-E010-EFA6-31EE-A7716E553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0" y="0"/>
            <a:ext cx="6972300" cy="1498600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B27A6BC6-6CB3-4788-27F1-D6577A114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3177" y="0"/>
            <a:ext cx="4909034" cy="4429324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96C4E3CC-BC80-8AA9-03DE-2526339DF9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528" y="1365304"/>
            <a:ext cx="4928824" cy="298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8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8CB94-D2E7-8B6B-CA68-EFA9FDD65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Terms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70EEA-43BE-F0EB-54B7-501B2C197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u="sng" dirty="0"/>
              <a:t>Gene</a:t>
            </a:r>
            <a:endParaRPr lang="en-US" dirty="0"/>
          </a:p>
          <a:p>
            <a:r>
              <a:rPr lang="en-US" dirty="0"/>
              <a:t>The fundamental element of inheritance transmitted from one generation to the next</a:t>
            </a:r>
          </a:p>
          <a:p>
            <a:r>
              <a:rPr lang="en-US" dirty="0"/>
              <a:t>DNA molecules carry the genetic material and make up genes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u="sng" dirty="0"/>
              <a:t>Genome</a:t>
            </a:r>
          </a:p>
          <a:p>
            <a:r>
              <a:rPr lang="en-US" dirty="0"/>
              <a:t>The complete set of genes or DNA in an organism </a:t>
            </a:r>
            <a:endParaRPr lang="en-US" u="sng" dirty="0"/>
          </a:p>
          <a:p>
            <a:r>
              <a:rPr lang="en-US" b="1" dirty="0"/>
              <a:t>Genomics</a:t>
            </a:r>
            <a:r>
              <a:rPr lang="en-US" dirty="0"/>
              <a:t>: Study of genes and associated DNA sequences within genomes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Transcriptome</a:t>
            </a:r>
          </a:p>
          <a:p>
            <a:r>
              <a:rPr lang="en-US" dirty="0"/>
              <a:t>The complete set of RNA molecules or “transcripts” in an organism</a:t>
            </a:r>
            <a:endParaRPr lang="en-US" u="sng" dirty="0"/>
          </a:p>
          <a:p>
            <a:r>
              <a:rPr lang="en-US" b="1" dirty="0"/>
              <a:t>Transcriptomics: </a:t>
            </a:r>
            <a:r>
              <a:rPr lang="en-US" dirty="0"/>
              <a:t>Study of genes and associated RNA molecules within transcriptomes </a:t>
            </a:r>
          </a:p>
        </p:txBody>
      </p:sp>
    </p:spTree>
    <p:extLst>
      <p:ext uri="{BB962C8B-B14F-4D97-AF65-F5344CB8AC3E}">
        <p14:creationId xmlns:p14="http://schemas.microsoft.com/office/powerpoint/2010/main" val="784079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306B6-F3A5-517A-6F51-90965CBB3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lncRNA and RBP subsets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3BAE5-216F-F657-AF9A-DAA59CEED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all </a:t>
            </a:r>
            <a:r>
              <a:rPr lang="en-US" dirty="0" err="1"/>
              <a:t>lncRNAs</a:t>
            </a:r>
            <a:r>
              <a:rPr lang="en-US" dirty="0"/>
              <a:t> are mapped and its understood how they are distributed across the chromatin states, an analysis must be performed to determine subsets for </a:t>
            </a:r>
            <a:r>
              <a:rPr lang="en-US" dirty="0" err="1"/>
              <a:t>lncRNAs</a:t>
            </a:r>
            <a:r>
              <a:rPr lang="en-US" dirty="0"/>
              <a:t> and RBPs</a:t>
            </a:r>
          </a:p>
          <a:p>
            <a:pPr lvl="1"/>
            <a:r>
              <a:rPr lang="en-US" dirty="0"/>
              <a:t>Chromatin states will be narrowed down so that only a few are considered</a:t>
            </a:r>
          </a:p>
          <a:p>
            <a:pPr lvl="1"/>
            <a:r>
              <a:rPr lang="en-US" dirty="0"/>
              <a:t>Subset of </a:t>
            </a:r>
            <a:r>
              <a:rPr lang="en-US" dirty="0" err="1"/>
              <a:t>lncRNAs</a:t>
            </a:r>
            <a:r>
              <a:rPr lang="en-US" dirty="0"/>
              <a:t> and RBPs associated with those few chromatin states will be made for BERT analysis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35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7A49D-7D86-8A7A-F031-33FE1732A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BERT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93907-08C9-024E-756E-5492B03E1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Once the subsets of </a:t>
            </a:r>
            <a:r>
              <a:rPr lang="en-US" dirty="0" err="1"/>
              <a:t>lncRNAs</a:t>
            </a:r>
            <a:r>
              <a:rPr lang="en-US" dirty="0"/>
              <a:t> and RBPs are determined through thorough analyzation, BERT-RBP will be used to test the probability of these specific lncRNA and RBP interactions</a:t>
            </a:r>
          </a:p>
          <a:p>
            <a:r>
              <a:rPr lang="en-US" dirty="0"/>
              <a:t>Since BERT-RBP is trained on CLIP-seq data for the human genome and there isn’t CLIP-seq data for </a:t>
            </a:r>
            <a:r>
              <a:rPr lang="en-US" i="1" dirty="0" err="1"/>
              <a:t>Zea</a:t>
            </a:r>
            <a:r>
              <a:rPr lang="en-US" i="1" dirty="0"/>
              <a:t> Mays, </a:t>
            </a:r>
            <a:r>
              <a:rPr lang="en-US" dirty="0"/>
              <a:t>a comparative transcriptomic approach is being applied as part of the analysis</a:t>
            </a:r>
            <a:endParaRPr lang="en-US" i="1" dirty="0"/>
          </a:p>
          <a:p>
            <a:r>
              <a:rPr lang="en-US" dirty="0"/>
              <a:t>The human CLIP-seq data will model where </a:t>
            </a:r>
            <a:r>
              <a:rPr lang="en-US" dirty="0" err="1"/>
              <a:t>lncRNAs</a:t>
            </a:r>
            <a:r>
              <a:rPr lang="en-US" dirty="0"/>
              <a:t> and RBPs associated with chromatin remodeling in </a:t>
            </a:r>
            <a:r>
              <a:rPr lang="en-US" i="1" dirty="0" err="1"/>
              <a:t>Zea</a:t>
            </a:r>
            <a:r>
              <a:rPr lang="en-US" i="1" dirty="0"/>
              <a:t> Mays </a:t>
            </a:r>
            <a:r>
              <a:rPr lang="en-US" dirty="0"/>
              <a:t>will interact and how they will interact. </a:t>
            </a:r>
          </a:p>
          <a:p>
            <a:r>
              <a:rPr lang="en-US" dirty="0"/>
              <a:t>Based on the results an analysis we will see if the </a:t>
            </a:r>
            <a:r>
              <a:rPr lang="en-US" i="1" dirty="0" err="1"/>
              <a:t>Zea</a:t>
            </a:r>
            <a:r>
              <a:rPr lang="en-US" i="1" dirty="0"/>
              <a:t> Mays</a:t>
            </a:r>
            <a:r>
              <a:rPr lang="en-US" dirty="0"/>
              <a:t> </a:t>
            </a:r>
            <a:r>
              <a:rPr lang="en-US" dirty="0" err="1"/>
              <a:t>lncRNAs</a:t>
            </a:r>
            <a:r>
              <a:rPr lang="en-US" dirty="0"/>
              <a:t> show the same predicted patterns of interactions with human RBPs as human </a:t>
            </a:r>
            <a:r>
              <a:rPr lang="en-US" dirty="0" err="1"/>
              <a:t>lncRNAs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857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C5BCA-9358-90A4-4A52-4B02D8254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A4B9F-0BA9-36B1-107E-A96ADC177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Results and Discussion </a:t>
            </a:r>
          </a:p>
        </p:txBody>
      </p:sp>
    </p:spTree>
    <p:extLst>
      <p:ext uri="{BB962C8B-B14F-4D97-AF65-F5344CB8AC3E}">
        <p14:creationId xmlns:p14="http://schemas.microsoft.com/office/powerpoint/2010/main" val="39527933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616F4-AE0C-0C56-A756-8B6D135CB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30935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2C22-E3AD-AF9C-B41B-3952094FC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omics: Genomics and Transcriptomics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F0A0F-FC06-B894-7B0B-F72CC0100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Genomics help us to understand the genome as a whole by mapping genes at the DNA level </a:t>
            </a:r>
          </a:p>
          <a:p>
            <a:r>
              <a:rPr lang="en-US" dirty="0"/>
              <a:t>Transcriptomics provides insight on the expression and repression of genes by analyzing RNA sequences and can be used to study non-model plants and other organisms</a:t>
            </a:r>
          </a:p>
          <a:p>
            <a:r>
              <a:rPr lang="en-US" dirty="0"/>
              <a:t>For this project, a transcriptomic approach to better understand RNA gene regulation at the chromatin level in the plant species, </a:t>
            </a:r>
            <a:r>
              <a:rPr lang="en-US" i="1" dirty="0" err="1"/>
              <a:t>Zea</a:t>
            </a:r>
            <a:r>
              <a:rPr lang="en-US" i="1" dirty="0"/>
              <a:t> Mays, </a:t>
            </a:r>
            <a:r>
              <a:rPr lang="en-US" dirty="0"/>
              <a:t>will be considered</a:t>
            </a:r>
          </a:p>
        </p:txBody>
      </p:sp>
    </p:spTree>
    <p:extLst>
      <p:ext uri="{BB962C8B-B14F-4D97-AF65-F5344CB8AC3E}">
        <p14:creationId xmlns:p14="http://schemas.microsoft.com/office/powerpoint/2010/main" val="1490175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66ADE-8FA0-7211-79C6-660F39B98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Genetics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9D35E-F645-3E36-5CBB-0AC84FBD3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Plant genomes are very different than human or mammalian genomes</a:t>
            </a:r>
          </a:p>
          <a:p>
            <a:pPr lvl="1"/>
            <a:r>
              <a:rPr lang="en-US" dirty="0"/>
              <a:t>Larger and more complex </a:t>
            </a:r>
          </a:p>
          <a:p>
            <a:pPr lvl="2"/>
            <a:r>
              <a:rPr lang="en-US" dirty="0"/>
              <a:t>High ploidy levels</a:t>
            </a:r>
          </a:p>
          <a:p>
            <a:pPr lvl="2"/>
            <a:r>
              <a:rPr lang="en-US" dirty="0"/>
              <a:t>Repetitive sequences</a:t>
            </a:r>
          </a:p>
          <a:p>
            <a:pPr lvl="2"/>
            <a:r>
              <a:rPr lang="en-US" dirty="0"/>
              <a:t>Frequent genome rearrangements</a:t>
            </a:r>
          </a:p>
          <a:p>
            <a:r>
              <a:rPr lang="en-US" dirty="0"/>
              <a:t>There are lots of human and mammalian </a:t>
            </a:r>
            <a:r>
              <a:rPr lang="en-US" dirty="0" err="1"/>
              <a:t>omic</a:t>
            </a:r>
            <a:r>
              <a:rPr lang="en-US" dirty="0"/>
              <a:t> (genomic/transcriptomic) studies but not as much research or funding for plant genetics</a:t>
            </a:r>
          </a:p>
          <a:p>
            <a:pPr lvl="1"/>
            <a:r>
              <a:rPr lang="en-US" dirty="0"/>
              <a:t>The Human Genome Project</a:t>
            </a:r>
          </a:p>
          <a:p>
            <a:r>
              <a:rPr lang="en-US" dirty="0"/>
              <a:t>However, there has been rapid increase in genomic sequence data in numerous plant species including </a:t>
            </a:r>
            <a:r>
              <a:rPr lang="en-US" i="1" dirty="0" err="1"/>
              <a:t>Zea</a:t>
            </a:r>
            <a:r>
              <a:rPr lang="en-US" i="1" dirty="0"/>
              <a:t> Mays</a:t>
            </a:r>
          </a:p>
          <a:p>
            <a:pPr lvl="1"/>
            <a:r>
              <a:rPr lang="en-US" dirty="0"/>
              <a:t>Next-Generation Sequencing (NGS) Technologies</a:t>
            </a:r>
          </a:p>
          <a:p>
            <a:pPr lvl="2"/>
            <a:r>
              <a:rPr lang="en-US" dirty="0"/>
              <a:t>Illumina</a:t>
            </a:r>
          </a:p>
          <a:p>
            <a:pPr lvl="2"/>
            <a:r>
              <a:rPr lang="en-US" dirty="0" err="1"/>
              <a:t>pacbio</a:t>
            </a:r>
            <a:endParaRPr lang="en-US" dirty="0"/>
          </a:p>
          <a:p>
            <a:pPr lvl="1"/>
            <a:r>
              <a:rPr lang="en-US" dirty="0"/>
              <a:t>Cost effectiveness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501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BF11F-39CE-1529-8A5D-CABF35798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Comparative </a:t>
            </a:r>
            <a:r>
              <a:rPr lang="en-US" dirty="0" err="1"/>
              <a:t>Omic</a:t>
            </a:r>
            <a:r>
              <a:rPr lang="en-US" dirty="0"/>
              <a:t>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BE1C1-01DA-DE39-D30E-4E8573850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in data allows for comparative genomic and transcriptomic studies</a:t>
            </a:r>
          </a:p>
          <a:p>
            <a:r>
              <a:rPr lang="en-US" dirty="0"/>
              <a:t>Using available sequence data from plant species like </a:t>
            </a:r>
            <a:r>
              <a:rPr lang="en-US" i="1" dirty="0" err="1"/>
              <a:t>Zea</a:t>
            </a:r>
            <a:r>
              <a:rPr lang="en-US" i="1" dirty="0"/>
              <a:t> Mays</a:t>
            </a:r>
            <a:r>
              <a:rPr lang="en-US" dirty="0"/>
              <a:t>, we can model other species with very well-known genomes, such as human genomes</a:t>
            </a:r>
          </a:p>
          <a:p>
            <a:r>
              <a:rPr lang="en-US" dirty="0"/>
              <a:t>Using </a:t>
            </a:r>
            <a:r>
              <a:rPr lang="en-US" i="1" dirty="0" err="1"/>
              <a:t>Zea</a:t>
            </a:r>
            <a:r>
              <a:rPr lang="en-US" i="1" dirty="0"/>
              <a:t> Mays </a:t>
            </a:r>
            <a:r>
              <a:rPr lang="en-US" dirty="0"/>
              <a:t>as a model system with fully assembled genomes of other species, can reveal unknown information about plant genomes</a:t>
            </a:r>
          </a:p>
          <a:p>
            <a:r>
              <a:rPr lang="en-US" dirty="0"/>
              <a:t>More specifically, it can help us understand the </a:t>
            </a:r>
            <a:r>
              <a:rPr lang="en-US" i="1" dirty="0" err="1"/>
              <a:t>Zea</a:t>
            </a:r>
            <a:r>
              <a:rPr lang="en-US" i="1" dirty="0"/>
              <a:t> Mays </a:t>
            </a:r>
            <a:r>
              <a:rPr lang="en-US" dirty="0"/>
              <a:t>transcriptome and the transcripts associated with gene regulation via chromatin remodeling</a:t>
            </a:r>
          </a:p>
        </p:txBody>
      </p:sp>
    </p:spTree>
    <p:extLst>
      <p:ext uri="{BB962C8B-B14F-4D97-AF65-F5344CB8AC3E}">
        <p14:creationId xmlns:p14="http://schemas.microsoft.com/office/powerpoint/2010/main" val="4074628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48C4C-5725-FAC0-EFF3-73E2FFB84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207765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9A6BE-F770-5F5E-13C6-0D1ABF87A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 Dogma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661A3-F073-7FAA-16AC-D2120982E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DNA 			RNA			Protein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9B8F138-4E60-BD16-4AE3-FF695AF03F3F}"/>
              </a:ext>
            </a:extLst>
          </p:cNvPr>
          <p:cNvSpPr/>
          <p:nvPr/>
        </p:nvSpPr>
        <p:spPr>
          <a:xfrm>
            <a:off x="3997842" y="3368603"/>
            <a:ext cx="978408" cy="46783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DBA2EB3F-7298-7AF9-E52C-B7BF7093DB7B}"/>
              </a:ext>
            </a:extLst>
          </p:cNvPr>
          <p:cNvSpPr/>
          <p:nvPr/>
        </p:nvSpPr>
        <p:spPr>
          <a:xfrm>
            <a:off x="6813378" y="3368603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620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2BB19-C580-0DFC-CBC6-5097CE1D4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RNA/Protein Synthesis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E9088-EF76-BD92-FA44-C1B4E35B0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primary RNA molecules associated with translation/protein synthesis: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mRNA</a:t>
            </a:r>
          </a:p>
          <a:p>
            <a:pPr lvl="1"/>
            <a:r>
              <a:rPr lang="en-US" dirty="0"/>
              <a:t>produced from DNA and carries the genetic instructions for protein synthesis 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tRNA</a:t>
            </a:r>
          </a:p>
          <a:p>
            <a:pPr lvl="1"/>
            <a:r>
              <a:rPr lang="en-US" dirty="0"/>
              <a:t>provide amino acids for translation to take place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/>
              <a:t>rRNA</a:t>
            </a:r>
          </a:p>
          <a:p>
            <a:pPr lvl="1"/>
            <a:r>
              <a:rPr lang="en-US" dirty="0"/>
              <a:t>responsible for the structure and catalytic activity of ribosomes, where protein synthesis ultimately takes place</a:t>
            </a:r>
          </a:p>
        </p:txBody>
      </p:sp>
    </p:spTree>
    <p:extLst>
      <p:ext uri="{BB962C8B-B14F-4D97-AF65-F5344CB8AC3E}">
        <p14:creationId xmlns:p14="http://schemas.microsoft.com/office/powerpoint/2010/main" val="1904346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10585</TotalTime>
  <Words>1184</Words>
  <Application>Microsoft Macintosh PowerPoint</Application>
  <PresentationFormat>Widescreen</PresentationFormat>
  <Paragraphs>119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BSC4943r Project</vt:lpstr>
      <vt:lpstr>Introduction</vt:lpstr>
      <vt:lpstr>Genetic Terms </vt:lpstr>
      <vt:lpstr>The omics: Genomics and Transcriptomics </vt:lpstr>
      <vt:lpstr>Plant Genetics</vt:lpstr>
      <vt:lpstr>Comparative Omic Studies</vt:lpstr>
      <vt:lpstr>Background</vt:lpstr>
      <vt:lpstr>Central Dogma</vt:lpstr>
      <vt:lpstr>RNA/Protein Synthesis</vt:lpstr>
      <vt:lpstr>RNA/Noncoding RNA (ncRNA)</vt:lpstr>
      <vt:lpstr>Long non-coding RNAs (lncRNAs)</vt:lpstr>
      <vt:lpstr>ncRNAs/lncRNAs</vt:lpstr>
      <vt:lpstr>PowerPoint Presentation</vt:lpstr>
      <vt:lpstr>RNA Binding Proteins (RBPs)</vt:lpstr>
      <vt:lpstr>PowerPoint Presentation</vt:lpstr>
      <vt:lpstr>Chromatin Remodeling</vt:lpstr>
      <vt:lpstr>PowerPoint Presentation</vt:lpstr>
      <vt:lpstr>Analysis</vt:lpstr>
      <vt:lpstr>Deep Learning</vt:lpstr>
      <vt:lpstr>BERT (Bidirectional Encoder Representations from Transformers)</vt:lpstr>
      <vt:lpstr>BERT-RBP</vt:lpstr>
      <vt:lpstr>BERT-RBP Architecture </vt:lpstr>
      <vt:lpstr>PowerPoint Presentation</vt:lpstr>
      <vt:lpstr>Predict the interactions between specific Long-Noncoding RNAs and RNA Binding Proteins That Cause Gene Regulation Through Chromatin Remodeling in Zea Mays</vt:lpstr>
      <vt:lpstr>Experimental Plan</vt:lpstr>
      <vt:lpstr>Data/Data Preparation</vt:lpstr>
      <vt:lpstr>PowerPoint Presentation</vt:lpstr>
      <vt:lpstr>Mapping</vt:lpstr>
      <vt:lpstr>PowerPoint Presentation</vt:lpstr>
      <vt:lpstr>lncRNA and RBP subsets</vt:lpstr>
      <vt:lpstr>Application of BERT analysis</vt:lpstr>
      <vt:lpstr>Thesis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 McKinley</dc:creator>
  <cp:lastModifiedBy>Julian McKinley</cp:lastModifiedBy>
  <cp:revision>2</cp:revision>
  <dcterms:created xsi:type="dcterms:W3CDTF">2024-04-09T15:04:41Z</dcterms:created>
  <dcterms:modified xsi:type="dcterms:W3CDTF">2024-04-25T17:51:26Z</dcterms:modified>
</cp:coreProperties>
</file>

<file path=docProps/thumbnail.jpeg>
</file>